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9160788" cy="424799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3" d="100"/>
          <a:sy n="33" d="100"/>
        </p:scale>
        <p:origin x="1806" y="-29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D5-453E-944E-97E9A22FB98D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D5-453E-944E-97E9A22FB98D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D5-453E-944E-97E9A22FB9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27271440"/>
        <c:axId val="127564848"/>
      </c:barChart>
      <c:catAx>
        <c:axId val="1272714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7564848"/>
        <c:crosses val="autoZero"/>
        <c:auto val="1"/>
        <c:lblAlgn val="ctr"/>
        <c:lblOffset val="100"/>
        <c:noMultiLvlLbl val="0"/>
      </c:catAx>
      <c:valAx>
        <c:axId val="127564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7271440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7059" y="6952156"/>
            <a:ext cx="24786670" cy="14789303"/>
          </a:xfrm>
        </p:spPr>
        <p:txBody>
          <a:bodyPr anchor="b"/>
          <a:lstStyle>
            <a:lvl1pPr algn="ctr">
              <a:defRPr sz="1913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5099" y="22311791"/>
            <a:ext cx="21870591" cy="10256143"/>
          </a:xfrm>
        </p:spPr>
        <p:txBody>
          <a:bodyPr/>
          <a:lstStyle>
            <a:lvl1pPr marL="0" indent="0" algn="ctr">
              <a:buNone/>
              <a:defRPr sz="7654"/>
            </a:lvl1pPr>
            <a:lvl2pPr marL="1458057" indent="0" algn="ctr">
              <a:buNone/>
              <a:defRPr sz="6378"/>
            </a:lvl2pPr>
            <a:lvl3pPr marL="2916113" indent="0" algn="ctr">
              <a:buNone/>
              <a:defRPr sz="5740"/>
            </a:lvl3pPr>
            <a:lvl4pPr marL="4374170" indent="0" algn="ctr">
              <a:buNone/>
              <a:defRPr sz="5103"/>
            </a:lvl4pPr>
            <a:lvl5pPr marL="5832226" indent="0" algn="ctr">
              <a:buNone/>
              <a:defRPr sz="5103"/>
            </a:lvl5pPr>
            <a:lvl6pPr marL="7290283" indent="0" algn="ctr">
              <a:buNone/>
              <a:defRPr sz="5103"/>
            </a:lvl6pPr>
            <a:lvl7pPr marL="8748339" indent="0" algn="ctr">
              <a:buNone/>
              <a:defRPr sz="5103"/>
            </a:lvl7pPr>
            <a:lvl8pPr marL="10206396" indent="0" algn="ctr">
              <a:buNone/>
              <a:defRPr sz="5103"/>
            </a:lvl8pPr>
            <a:lvl9pPr marL="11664452" indent="0" algn="ctr">
              <a:buNone/>
              <a:defRPr sz="510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6734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84758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68190" y="2261662"/>
            <a:ext cx="6287795" cy="3599976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4806" y="2261662"/>
            <a:ext cx="18498875" cy="3599976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10330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050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618" y="10590491"/>
            <a:ext cx="25151180" cy="17670461"/>
          </a:xfrm>
        </p:spPr>
        <p:txBody>
          <a:bodyPr anchor="b"/>
          <a:lstStyle>
            <a:lvl1pPr>
              <a:defRPr sz="1913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618" y="28428121"/>
            <a:ext cx="25151180" cy="9292478"/>
          </a:xfrm>
        </p:spPr>
        <p:txBody>
          <a:bodyPr/>
          <a:lstStyle>
            <a:lvl1pPr marL="0" indent="0">
              <a:buNone/>
              <a:defRPr sz="7654">
                <a:solidFill>
                  <a:schemeClr val="tx1">
                    <a:tint val="82000"/>
                  </a:schemeClr>
                </a:solidFill>
              </a:defRPr>
            </a:lvl1pPr>
            <a:lvl2pPr marL="1458057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2pPr>
            <a:lvl3pPr marL="2916113" indent="0">
              <a:buNone/>
              <a:defRPr sz="5740">
                <a:solidFill>
                  <a:schemeClr val="tx1">
                    <a:tint val="82000"/>
                  </a:schemeClr>
                </a:solidFill>
              </a:defRPr>
            </a:lvl3pPr>
            <a:lvl4pPr marL="4374170" indent="0">
              <a:buNone/>
              <a:defRPr sz="5103">
                <a:solidFill>
                  <a:schemeClr val="tx1">
                    <a:tint val="82000"/>
                  </a:schemeClr>
                </a:solidFill>
              </a:defRPr>
            </a:lvl4pPr>
            <a:lvl5pPr marL="5832226" indent="0">
              <a:buNone/>
              <a:defRPr sz="5103">
                <a:solidFill>
                  <a:schemeClr val="tx1">
                    <a:tint val="82000"/>
                  </a:schemeClr>
                </a:solidFill>
              </a:defRPr>
            </a:lvl5pPr>
            <a:lvl6pPr marL="7290283" indent="0">
              <a:buNone/>
              <a:defRPr sz="5103">
                <a:solidFill>
                  <a:schemeClr val="tx1">
                    <a:tint val="82000"/>
                  </a:schemeClr>
                </a:solidFill>
              </a:defRPr>
            </a:lvl6pPr>
            <a:lvl7pPr marL="8748339" indent="0">
              <a:buNone/>
              <a:defRPr sz="5103">
                <a:solidFill>
                  <a:schemeClr val="tx1">
                    <a:tint val="82000"/>
                  </a:schemeClr>
                </a:solidFill>
              </a:defRPr>
            </a:lvl7pPr>
            <a:lvl8pPr marL="10206396" indent="0">
              <a:buNone/>
              <a:defRPr sz="5103">
                <a:solidFill>
                  <a:schemeClr val="tx1">
                    <a:tint val="82000"/>
                  </a:schemeClr>
                </a:solidFill>
              </a:defRPr>
            </a:lvl8pPr>
            <a:lvl9pPr marL="11664452" indent="0">
              <a:buNone/>
              <a:defRPr sz="510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7533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4804" y="11308310"/>
            <a:ext cx="12393335" cy="2695311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2649" y="11308310"/>
            <a:ext cx="12393335" cy="2695311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68484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261671"/>
            <a:ext cx="25151180" cy="821082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8606" y="10413482"/>
            <a:ext cx="12336378" cy="5103486"/>
          </a:xfrm>
        </p:spPr>
        <p:txBody>
          <a:bodyPr anchor="b"/>
          <a:lstStyle>
            <a:lvl1pPr marL="0" indent="0">
              <a:buNone/>
              <a:defRPr sz="7654" b="1"/>
            </a:lvl1pPr>
            <a:lvl2pPr marL="1458057" indent="0">
              <a:buNone/>
              <a:defRPr sz="6378" b="1"/>
            </a:lvl2pPr>
            <a:lvl3pPr marL="2916113" indent="0">
              <a:buNone/>
              <a:defRPr sz="5740" b="1"/>
            </a:lvl3pPr>
            <a:lvl4pPr marL="4374170" indent="0">
              <a:buNone/>
              <a:defRPr sz="5103" b="1"/>
            </a:lvl4pPr>
            <a:lvl5pPr marL="5832226" indent="0">
              <a:buNone/>
              <a:defRPr sz="5103" b="1"/>
            </a:lvl5pPr>
            <a:lvl6pPr marL="7290283" indent="0">
              <a:buNone/>
              <a:defRPr sz="5103" b="1"/>
            </a:lvl6pPr>
            <a:lvl7pPr marL="8748339" indent="0">
              <a:buNone/>
              <a:defRPr sz="5103" b="1"/>
            </a:lvl7pPr>
            <a:lvl8pPr marL="10206396" indent="0">
              <a:buNone/>
              <a:defRPr sz="5103" b="1"/>
            </a:lvl8pPr>
            <a:lvl9pPr marL="11664452" indent="0">
              <a:buNone/>
              <a:defRPr sz="510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8606" y="15516968"/>
            <a:ext cx="12336378" cy="228231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62651" y="10413482"/>
            <a:ext cx="12397133" cy="5103486"/>
          </a:xfrm>
        </p:spPr>
        <p:txBody>
          <a:bodyPr anchor="b"/>
          <a:lstStyle>
            <a:lvl1pPr marL="0" indent="0">
              <a:buNone/>
              <a:defRPr sz="7654" b="1"/>
            </a:lvl1pPr>
            <a:lvl2pPr marL="1458057" indent="0">
              <a:buNone/>
              <a:defRPr sz="6378" b="1"/>
            </a:lvl2pPr>
            <a:lvl3pPr marL="2916113" indent="0">
              <a:buNone/>
              <a:defRPr sz="5740" b="1"/>
            </a:lvl3pPr>
            <a:lvl4pPr marL="4374170" indent="0">
              <a:buNone/>
              <a:defRPr sz="5103" b="1"/>
            </a:lvl4pPr>
            <a:lvl5pPr marL="5832226" indent="0">
              <a:buNone/>
              <a:defRPr sz="5103" b="1"/>
            </a:lvl5pPr>
            <a:lvl6pPr marL="7290283" indent="0">
              <a:buNone/>
              <a:defRPr sz="5103" b="1"/>
            </a:lvl6pPr>
            <a:lvl7pPr marL="8748339" indent="0">
              <a:buNone/>
              <a:defRPr sz="5103" b="1"/>
            </a:lvl7pPr>
            <a:lvl8pPr marL="10206396" indent="0">
              <a:buNone/>
              <a:defRPr sz="5103" b="1"/>
            </a:lvl8pPr>
            <a:lvl9pPr marL="11664452" indent="0">
              <a:buNone/>
              <a:defRPr sz="510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62651" y="15516968"/>
            <a:ext cx="12397133" cy="228231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1099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5366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88727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831994"/>
            <a:ext cx="9405113" cy="9911980"/>
          </a:xfrm>
        </p:spPr>
        <p:txBody>
          <a:bodyPr anchor="b"/>
          <a:lstStyle>
            <a:lvl1pPr>
              <a:defRPr sz="1020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7133" y="6116330"/>
            <a:ext cx="14762649" cy="30188272"/>
          </a:xfrm>
        </p:spPr>
        <p:txBody>
          <a:bodyPr/>
          <a:lstStyle>
            <a:lvl1pPr>
              <a:defRPr sz="10205"/>
            </a:lvl1pPr>
            <a:lvl2pPr>
              <a:defRPr sz="8929"/>
            </a:lvl2pPr>
            <a:lvl3pPr>
              <a:defRPr sz="7654"/>
            </a:lvl3pPr>
            <a:lvl4pPr>
              <a:defRPr sz="6378"/>
            </a:lvl4pPr>
            <a:lvl5pPr>
              <a:defRPr sz="6378"/>
            </a:lvl5pPr>
            <a:lvl6pPr>
              <a:defRPr sz="6378"/>
            </a:lvl6pPr>
            <a:lvl7pPr>
              <a:defRPr sz="6378"/>
            </a:lvl7pPr>
            <a:lvl8pPr>
              <a:defRPr sz="6378"/>
            </a:lvl8pPr>
            <a:lvl9pPr>
              <a:defRPr sz="6378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602" y="12743974"/>
            <a:ext cx="9405113" cy="23609788"/>
          </a:xfrm>
        </p:spPr>
        <p:txBody>
          <a:bodyPr/>
          <a:lstStyle>
            <a:lvl1pPr marL="0" indent="0">
              <a:buNone/>
              <a:defRPr sz="5103"/>
            </a:lvl1pPr>
            <a:lvl2pPr marL="1458057" indent="0">
              <a:buNone/>
              <a:defRPr sz="4465"/>
            </a:lvl2pPr>
            <a:lvl3pPr marL="2916113" indent="0">
              <a:buNone/>
              <a:defRPr sz="3827"/>
            </a:lvl3pPr>
            <a:lvl4pPr marL="4374170" indent="0">
              <a:buNone/>
              <a:defRPr sz="3189"/>
            </a:lvl4pPr>
            <a:lvl5pPr marL="5832226" indent="0">
              <a:buNone/>
              <a:defRPr sz="3189"/>
            </a:lvl5pPr>
            <a:lvl6pPr marL="7290283" indent="0">
              <a:buNone/>
              <a:defRPr sz="3189"/>
            </a:lvl6pPr>
            <a:lvl7pPr marL="8748339" indent="0">
              <a:buNone/>
              <a:defRPr sz="3189"/>
            </a:lvl7pPr>
            <a:lvl8pPr marL="10206396" indent="0">
              <a:buNone/>
              <a:defRPr sz="3189"/>
            </a:lvl8pPr>
            <a:lvl9pPr marL="11664452" indent="0">
              <a:buNone/>
              <a:defRPr sz="318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65348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831994"/>
            <a:ext cx="9405113" cy="9911980"/>
          </a:xfrm>
        </p:spPr>
        <p:txBody>
          <a:bodyPr anchor="b"/>
          <a:lstStyle>
            <a:lvl1pPr>
              <a:defRPr sz="1020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97133" y="6116330"/>
            <a:ext cx="14762649" cy="30188272"/>
          </a:xfrm>
        </p:spPr>
        <p:txBody>
          <a:bodyPr anchor="t"/>
          <a:lstStyle>
            <a:lvl1pPr marL="0" indent="0">
              <a:buNone/>
              <a:defRPr sz="10205"/>
            </a:lvl1pPr>
            <a:lvl2pPr marL="1458057" indent="0">
              <a:buNone/>
              <a:defRPr sz="8929"/>
            </a:lvl2pPr>
            <a:lvl3pPr marL="2916113" indent="0">
              <a:buNone/>
              <a:defRPr sz="7654"/>
            </a:lvl3pPr>
            <a:lvl4pPr marL="4374170" indent="0">
              <a:buNone/>
              <a:defRPr sz="6378"/>
            </a:lvl4pPr>
            <a:lvl5pPr marL="5832226" indent="0">
              <a:buNone/>
              <a:defRPr sz="6378"/>
            </a:lvl5pPr>
            <a:lvl6pPr marL="7290283" indent="0">
              <a:buNone/>
              <a:defRPr sz="6378"/>
            </a:lvl6pPr>
            <a:lvl7pPr marL="8748339" indent="0">
              <a:buNone/>
              <a:defRPr sz="6378"/>
            </a:lvl7pPr>
            <a:lvl8pPr marL="10206396" indent="0">
              <a:buNone/>
              <a:defRPr sz="6378"/>
            </a:lvl8pPr>
            <a:lvl9pPr marL="11664452" indent="0">
              <a:buNone/>
              <a:defRPr sz="6378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602" y="12743974"/>
            <a:ext cx="9405113" cy="23609788"/>
          </a:xfrm>
        </p:spPr>
        <p:txBody>
          <a:bodyPr/>
          <a:lstStyle>
            <a:lvl1pPr marL="0" indent="0">
              <a:buNone/>
              <a:defRPr sz="5103"/>
            </a:lvl1pPr>
            <a:lvl2pPr marL="1458057" indent="0">
              <a:buNone/>
              <a:defRPr sz="4465"/>
            </a:lvl2pPr>
            <a:lvl3pPr marL="2916113" indent="0">
              <a:buNone/>
              <a:defRPr sz="3827"/>
            </a:lvl3pPr>
            <a:lvl4pPr marL="4374170" indent="0">
              <a:buNone/>
              <a:defRPr sz="3189"/>
            </a:lvl4pPr>
            <a:lvl5pPr marL="5832226" indent="0">
              <a:buNone/>
              <a:defRPr sz="3189"/>
            </a:lvl5pPr>
            <a:lvl6pPr marL="7290283" indent="0">
              <a:buNone/>
              <a:defRPr sz="3189"/>
            </a:lvl6pPr>
            <a:lvl7pPr marL="8748339" indent="0">
              <a:buNone/>
              <a:defRPr sz="3189"/>
            </a:lvl7pPr>
            <a:lvl8pPr marL="10206396" indent="0">
              <a:buNone/>
              <a:defRPr sz="3189"/>
            </a:lvl8pPr>
            <a:lvl9pPr marL="11664452" indent="0">
              <a:buNone/>
              <a:defRPr sz="318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6264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804" y="2261671"/>
            <a:ext cx="25151180" cy="8210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4804" y="11308310"/>
            <a:ext cx="25151180" cy="26953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4804" y="39372595"/>
            <a:ext cx="6561177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2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3AB605-13AA-4BED-8343-77AB58BDCD6C}" type="datetimeFigureOut">
              <a:rPr lang="fr-CH" smtClean="0"/>
              <a:t>09.10.2025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59511" y="39372595"/>
            <a:ext cx="9841766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2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94807" y="39372595"/>
            <a:ext cx="6561177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2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2B34B1-E594-498F-B03A-F195336A79C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87301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16113" rtl="0" eaLnBrk="1" latinLnBrk="0" hangingPunct="1">
        <a:lnSpc>
          <a:spcPct val="90000"/>
        </a:lnSpc>
        <a:spcBef>
          <a:spcPct val="0"/>
        </a:spcBef>
        <a:buNone/>
        <a:defRPr sz="1403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9028" indent="-729028" algn="l" defTabSz="2916113" rtl="0" eaLnBrk="1" latinLnBrk="0" hangingPunct="1">
        <a:lnSpc>
          <a:spcPct val="90000"/>
        </a:lnSpc>
        <a:spcBef>
          <a:spcPts val="3189"/>
        </a:spcBef>
        <a:buFont typeface="Arial" panose="020B0604020202020204" pitchFamily="34" charset="0"/>
        <a:buChar char="•"/>
        <a:defRPr sz="8929" kern="1200">
          <a:solidFill>
            <a:schemeClr val="tx1"/>
          </a:solidFill>
          <a:latin typeface="+mn-lt"/>
          <a:ea typeface="+mn-ea"/>
          <a:cs typeface="+mn-cs"/>
        </a:defRPr>
      </a:lvl1pPr>
      <a:lvl2pPr marL="2187085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7654" kern="1200">
          <a:solidFill>
            <a:schemeClr val="tx1"/>
          </a:solidFill>
          <a:latin typeface="+mn-lt"/>
          <a:ea typeface="+mn-ea"/>
          <a:cs typeface="+mn-cs"/>
        </a:defRPr>
      </a:lvl2pPr>
      <a:lvl3pPr marL="3645141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5103198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6561254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8019311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9477367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935424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2393480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1pPr>
      <a:lvl2pPr marL="1458057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2pPr>
      <a:lvl3pPr marL="2916113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3pPr>
      <a:lvl4pPr marL="4374170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5832226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7290283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8748339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206396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1664452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1866941-2DB5-46F4-A791-38CC5C059BDE}"/>
              </a:ext>
            </a:extLst>
          </p:cNvPr>
          <p:cNvSpPr txBox="1">
            <a:spLocks/>
          </p:cNvSpPr>
          <p:nvPr/>
        </p:nvSpPr>
        <p:spPr>
          <a:xfrm>
            <a:off x="1096296" y="1096706"/>
            <a:ext cx="18653879" cy="370732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ctr" defTabSz="2356508" rtl="0" eaLnBrk="1" latinLnBrk="0" hangingPunct="1">
              <a:spcBef>
                <a:spcPct val="0"/>
              </a:spcBef>
              <a:buNone/>
              <a:defRPr sz="2280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225" algn="l">
              <a:lnSpc>
                <a:spcPts val="7400"/>
              </a:lnSpc>
            </a:pPr>
            <a:r>
              <a:rPr lang="en-GB" sz="6000" b="1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Arial" panose="020B0604020202020204" pitchFamily="34" charset="0"/>
              </a:rPr>
              <a:t>TITRE BOLD </a:t>
            </a:r>
            <a:r>
              <a:rPr lang="mr-IN" sz="6000" b="1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Merriweather" charset="0"/>
              </a:rPr>
              <a:t>–</a:t>
            </a:r>
            <a:r>
              <a:rPr lang="en-GB" sz="6000" b="1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Arial" panose="020B0604020202020204" pitchFamily="34" charset="0"/>
              </a:rPr>
              <a:t> ARIAL BOLD 60pt / 80pt</a:t>
            </a:r>
          </a:p>
          <a:p>
            <a:pPr marL="22225" algn="l">
              <a:lnSpc>
                <a:spcPts val="7400"/>
              </a:lnSpc>
            </a:pPr>
            <a:r>
              <a:rPr lang="en-GB" sz="4800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Arial" panose="020B0604020202020204" pitchFamily="34" charset="0"/>
              </a:rPr>
              <a:t>TITRE REGULAR </a:t>
            </a:r>
            <a:r>
              <a:rPr lang="mr-IN" sz="4800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Merriweather" charset="0"/>
              </a:rPr>
              <a:t>–</a:t>
            </a:r>
            <a:r>
              <a:rPr lang="en-GB" sz="4800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Arial" panose="020B0604020202020204" pitchFamily="34" charset="0"/>
              </a:rPr>
              <a:t> ARIAL REGULAR 48pt / 68pt</a:t>
            </a:r>
          </a:p>
          <a:p>
            <a:pPr marL="22225" algn="l">
              <a:lnSpc>
                <a:spcPts val="7400"/>
              </a:lnSpc>
            </a:pPr>
            <a:r>
              <a:rPr lang="en-GB" sz="4800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Arial" panose="020B0604020202020204" pitchFamily="34" charset="0"/>
              </a:rPr>
              <a:t>TITRE REGULAR </a:t>
            </a:r>
            <a:r>
              <a:rPr lang="mr-IN" sz="4800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Merriweather" charset="0"/>
              </a:rPr>
              <a:t>–</a:t>
            </a:r>
            <a:r>
              <a:rPr lang="en-GB" sz="4800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Arial" panose="020B0604020202020204" pitchFamily="34" charset="0"/>
              </a:rPr>
              <a:t> ARIAL REGULAR 48pt / 68pt</a:t>
            </a:r>
          </a:p>
          <a:p>
            <a:pPr marL="22225" algn="l">
              <a:lnSpc>
                <a:spcPts val="7400"/>
              </a:lnSpc>
            </a:pPr>
            <a:r>
              <a:rPr lang="en-GB" sz="4800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Arial" panose="020B0604020202020204" pitchFamily="34" charset="0"/>
              </a:rPr>
              <a:t>TITRE REGULAR </a:t>
            </a:r>
            <a:r>
              <a:rPr lang="mr-IN" sz="4800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Merriweather" charset="0"/>
              </a:rPr>
              <a:t>–</a:t>
            </a:r>
            <a:r>
              <a:rPr lang="en-GB" sz="4800" dirty="0">
                <a:solidFill>
                  <a:srgbClr val="C61E3B"/>
                </a:solidFill>
                <a:latin typeface="Arial" panose="020B0604020202020204" pitchFamily="34" charset="0"/>
                <a:ea typeface="Merriweather" charset="0"/>
                <a:cs typeface="Arial" panose="020B0604020202020204" pitchFamily="34" charset="0"/>
              </a:rPr>
              <a:t> ARIAL REGULAR 48pt / 68pt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E8ECD1C-DADD-41B5-5CDC-6223222B8642}"/>
              </a:ext>
            </a:extLst>
          </p:cNvPr>
          <p:cNvSpPr txBox="1">
            <a:spLocks/>
          </p:cNvSpPr>
          <p:nvPr/>
        </p:nvSpPr>
        <p:spPr>
          <a:xfrm>
            <a:off x="1096296" y="5891262"/>
            <a:ext cx="18653879" cy="19703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67381" indent="-1767381" algn="l" defTabSz="2356508" rtl="0" eaLnBrk="1" latinLnBrk="0" hangingPunct="1">
              <a:spcBef>
                <a:spcPct val="20000"/>
              </a:spcBef>
              <a:buFont typeface="Arial"/>
              <a:buChar char="•"/>
              <a:defRPr sz="165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29326" indent="-1472818" algn="l" defTabSz="2356508" rtl="0" eaLnBrk="1" latinLnBrk="0" hangingPunct="1">
              <a:spcBef>
                <a:spcPct val="20000"/>
              </a:spcBef>
              <a:buFont typeface="Arial"/>
              <a:buChar char="–"/>
              <a:defRPr sz="14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891271" indent="-1178254" algn="l" defTabSz="2356508" rtl="0" eaLnBrk="1" latinLnBrk="0" hangingPunct="1">
              <a:spcBef>
                <a:spcPct val="20000"/>
              </a:spcBef>
              <a:buFont typeface="Arial"/>
              <a:buChar char="•"/>
              <a:defRPr sz="125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247779" indent="-1178254" algn="l" defTabSz="2356508" rtl="0" eaLnBrk="1" latinLnBrk="0" hangingPunct="1">
              <a:spcBef>
                <a:spcPct val="20000"/>
              </a:spcBef>
              <a:buFont typeface="Arial"/>
              <a:buChar char="–"/>
              <a:defRPr sz="102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604287" indent="-1178254" algn="l" defTabSz="2356508" rtl="0" eaLnBrk="1" latinLnBrk="0" hangingPunct="1">
              <a:spcBef>
                <a:spcPct val="20000"/>
              </a:spcBef>
              <a:buFont typeface="Arial"/>
              <a:buChar char="»"/>
              <a:defRPr sz="102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960795" indent="-1178254" algn="l" defTabSz="2356508" rtl="0" eaLnBrk="1" latinLnBrk="0" hangingPunct="1">
              <a:spcBef>
                <a:spcPct val="20000"/>
              </a:spcBef>
              <a:buFont typeface="Arial"/>
              <a:buChar char="•"/>
              <a:defRPr sz="102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317303" indent="-1178254" algn="l" defTabSz="2356508" rtl="0" eaLnBrk="1" latinLnBrk="0" hangingPunct="1">
              <a:spcBef>
                <a:spcPct val="20000"/>
              </a:spcBef>
              <a:buFont typeface="Arial"/>
              <a:buChar char="•"/>
              <a:defRPr sz="102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73811" indent="-1178254" algn="l" defTabSz="2356508" rtl="0" eaLnBrk="1" latinLnBrk="0" hangingPunct="1">
              <a:spcBef>
                <a:spcPct val="20000"/>
              </a:spcBef>
              <a:buFont typeface="Arial"/>
              <a:buChar char="•"/>
              <a:defRPr sz="102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030319" indent="-1178254" algn="l" defTabSz="2356508" rtl="0" eaLnBrk="1" latinLnBrk="0" hangingPunct="1">
              <a:spcBef>
                <a:spcPct val="20000"/>
              </a:spcBef>
              <a:buFont typeface="Arial"/>
              <a:buChar char="•"/>
              <a:defRPr sz="102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ts val="3000"/>
              </a:lnSpc>
              <a:spcBef>
                <a:spcPts val="0"/>
              </a:spcBef>
            </a:pPr>
            <a:r>
              <a:rPr lang="en-GB" sz="2400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Contributeur</a:t>
            </a:r>
            <a:r>
              <a:rPr lang="en-GB" sz="2400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Arial Regular 24pt / 30pt </a:t>
            </a:r>
          </a:p>
          <a:p>
            <a:pPr marL="533400" indent="-533400">
              <a:lnSpc>
                <a:spcPts val="2400"/>
              </a:lnSpc>
              <a:spcBef>
                <a:spcPts val="0"/>
              </a:spcBef>
            </a:pPr>
            <a:endParaRPr lang="en-GB" sz="1800" dirty="0">
              <a:solidFill>
                <a:srgbClr val="3B4348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533400" indent="-533400">
              <a:lnSpc>
                <a:spcPts val="2400"/>
              </a:lnSpc>
              <a:spcBef>
                <a:spcPts val="0"/>
              </a:spcBef>
            </a:pPr>
            <a:r>
              <a:rPr lang="en-GB" sz="1800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Contributeur</a:t>
            </a:r>
            <a:r>
              <a:rPr lang="en-GB" sz="1800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Arial Regular 18pt / 24pt</a:t>
            </a:r>
          </a:p>
          <a:p>
            <a:pPr marL="533400" indent="-533400">
              <a:lnSpc>
                <a:spcPts val="2400"/>
              </a:lnSpc>
              <a:spcBef>
                <a:spcPts val="0"/>
              </a:spcBef>
            </a:pPr>
            <a:r>
              <a:rPr lang="en-GB" sz="1800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Contributeur</a:t>
            </a:r>
            <a:r>
              <a:rPr lang="en-GB" sz="1800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Arial Regular 18pt / 24pt</a:t>
            </a:r>
          </a:p>
          <a:p>
            <a:pPr marL="533400" indent="-533400">
              <a:lnSpc>
                <a:spcPts val="2400"/>
              </a:lnSpc>
              <a:spcBef>
                <a:spcPts val="0"/>
              </a:spcBef>
            </a:pPr>
            <a:r>
              <a:rPr lang="en-GB" sz="1800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Contributeur</a:t>
            </a:r>
            <a:r>
              <a:rPr lang="en-GB" sz="1800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Arial Regular 18pt / 24pt</a:t>
            </a:r>
          </a:p>
          <a:p>
            <a:pPr marL="533400" indent="-533400">
              <a:lnSpc>
                <a:spcPts val="2400"/>
              </a:lnSpc>
              <a:spcBef>
                <a:spcPts val="0"/>
              </a:spcBef>
            </a:pPr>
            <a:r>
              <a:rPr lang="en-GB" sz="1800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Contributeur</a:t>
            </a:r>
            <a:r>
              <a:rPr lang="en-GB" sz="1800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Arial Regular 18pt / 24pt</a:t>
            </a:r>
          </a:p>
          <a:p>
            <a:pPr marL="533400" indent="-533400">
              <a:lnSpc>
                <a:spcPts val="2400"/>
              </a:lnSpc>
              <a:spcBef>
                <a:spcPts val="0"/>
              </a:spcBef>
            </a:pPr>
            <a:endParaRPr lang="en-GB" sz="1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ts val="0"/>
              </a:spcBef>
            </a:pPr>
            <a:endParaRPr lang="en-GB" sz="1800" dirty="0">
              <a:solidFill>
                <a:srgbClr val="C61E3B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GB" sz="3395" dirty="0">
              <a:solidFill>
                <a:srgbClr val="C61E3B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1E1AAFF1-E730-6545-8D7C-359783000767}"/>
              </a:ext>
            </a:extLst>
          </p:cNvPr>
          <p:cNvSpPr txBox="1"/>
          <p:nvPr/>
        </p:nvSpPr>
        <p:spPr>
          <a:xfrm>
            <a:off x="1096296" y="8714896"/>
            <a:ext cx="13083311" cy="5868324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noAutofit/>
          </a:bodyPr>
          <a:lstStyle/>
          <a:p>
            <a:pPr>
              <a:lnSpc>
                <a:spcPts val="3600"/>
              </a:lnSpc>
            </a:pPr>
            <a:r>
              <a:rPr lang="en-GB" sz="2800" b="1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Description du </a:t>
            </a:r>
            <a:r>
              <a:rPr lang="en-GB" sz="2800" b="1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projet</a:t>
            </a:r>
            <a:endParaRPr lang="en-GB" sz="2800" b="1" dirty="0">
              <a:solidFill>
                <a:srgbClr val="3B4348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>
              <a:lnSpc>
                <a:spcPts val="3600"/>
              </a:lnSpc>
            </a:pPr>
            <a:endParaRPr lang="en-GB" sz="2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>
              <a:lnSpc>
                <a:spcPts val="3600"/>
              </a:lnSpc>
            </a:pP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Texte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Arial Regular 28pt / 36pt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endParaRPr lang="en-GB" sz="2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15509B49-01B0-77E3-6DFE-016B3EF5D244}"/>
              </a:ext>
            </a:extLst>
          </p:cNvPr>
          <p:cNvSpPr txBox="1"/>
          <p:nvPr/>
        </p:nvSpPr>
        <p:spPr>
          <a:xfrm>
            <a:off x="15251208" y="8714896"/>
            <a:ext cx="13083311" cy="5868324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noAutofit/>
          </a:bodyPr>
          <a:lstStyle/>
          <a:p>
            <a:pPr>
              <a:lnSpc>
                <a:spcPts val="3600"/>
              </a:lnSpc>
            </a:pPr>
            <a:r>
              <a:rPr lang="en-GB" sz="2800" b="1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Vision du </a:t>
            </a:r>
            <a:r>
              <a:rPr lang="en-GB" sz="2800" b="1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projet</a:t>
            </a:r>
            <a:r>
              <a:rPr lang="en-GB" sz="2800" b="1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ts val="3600"/>
              </a:lnSpc>
            </a:pPr>
            <a:endParaRPr lang="en-GB" sz="2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>
              <a:lnSpc>
                <a:spcPts val="3600"/>
              </a:lnSpc>
            </a:pP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Texte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Arial Regular 28pt / 36pt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endParaRPr lang="en-GB" sz="2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EC272498-B96A-ACE2-FACC-C531D8B3274A}"/>
              </a:ext>
            </a:extLst>
          </p:cNvPr>
          <p:cNvSpPr txBox="1"/>
          <p:nvPr/>
        </p:nvSpPr>
        <p:spPr>
          <a:xfrm>
            <a:off x="1096296" y="15533557"/>
            <a:ext cx="13083311" cy="5868324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noAutofit/>
          </a:bodyPr>
          <a:lstStyle/>
          <a:p>
            <a:pPr>
              <a:lnSpc>
                <a:spcPts val="3600"/>
              </a:lnSpc>
            </a:pPr>
            <a:r>
              <a:rPr lang="en-GB" sz="2800" b="1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Professionnel</a:t>
            </a:r>
            <a:r>
              <a:rPr lang="en-GB" sz="2800" b="1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-les </a:t>
            </a:r>
            <a:r>
              <a:rPr lang="en-GB" sz="2800" b="1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concerné</a:t>
            </a:r>
            <a:r>
              <a:rPr lang="en-GB" sz="2800" b="1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-es</a:t>
            </a:r>
          </a:p>
          <a:p>
            <a:pPr>
              <a:lnSpc>
                <a:spcPts val="3600"/>
              </a:lnSpc>
            </a:pPr>
            <a:endParaRPr lang="en-GB" sz="2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>
              <a:lnSpc>
                <a:spcPts val="3600"/>
              </a:lnSpc>
            </a:pP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Texte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Arial Regular 28pt / 36pt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endParaRPr lang="en-GB" sz="2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1ADF99DD-80D7-9065-2917-4A4911950DD0}"/>
              </a:ext>
            </a:extLst>
          </p:cNvPr>
          <p:cNvSpPr txBox="1"/>
          <p:nvPr/>
        </p:nvSpPr>
        <p:spPr>
          <a:xfrm>
            <a:off x="1096295" y="22098294"/>
            <a:ext cx="13083311" cy="5868324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noAutofit/>
          </a:bodyPr>
          <a:lstStyle/>
          <a:p>
            <a:pPr>
              <a:lnSpc>
                <a:spcPts val="3600"/>
              </a:lnSpc>
            </a:pPr>
            <a:r>
              <a:rPr lang="en-GB" sz="2800" b="1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Mode de </a:t>
            </a:r>
            <a:r>
              <a:rPr lang="en-GB" sz="2800" b="1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gouvernance</a:t>
            </a:r>
            <a:r>
              <a:rPr lang="en-GB" sz="2800" b="1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b="1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fonctionnement</a:t>
            </a:r>
            <a:r>
              <a:rPr lang="en-GB" sz="2800" b="1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ts val="3600"/>
              </a:lnSpc>
            </a:pPr>
            <a:endParaRPr lang="en-GB" sz="2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>
              <a:lnSpc>
                <a:spcPts val="3600"/>
              </a:lnSpc>
            </a:pP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Texte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Arial Regular 28pt / 36pt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Je p 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endParaRPr lang="en-GB" sz="2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78C352D-A07B-7928-F2B3-72891A61E1F9}"/>
              </a:ext>
            </a:extLst>
          </p:cNvPr>
          <p:cNvSpPr txBox="1"/>
          <p:nvPr/>
        </p:nvSpPr>
        <p:spPr>
          <a:xfrm>
            <a:off x="15251207" y="22025762"/>
            <a:ext cx="10410987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rgbClr val="3B43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ou illustration si disponible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0CA0CEE-4E42-1697-C65B-6249BAF5EB60}"/>
              </a:ext>
            </a:extLst>
          </p:cNvPr>
          <p:cNvSpPr txBox="1"/>
          <p:nvPr/>
        </p:nvSpPr>
        <p:spPr>
          <a:xfrm>
            <a:off x="1096295" y="28404591"/>
            <a:ext cx="6803105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rgbClr val="3B43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Échéance si projet </a:t>
            </a:r>
          </a:p>
        </p:txBody>
      </p:sp>
      <p:graphicFrame>
        <p:nvGraphicFramePr>
          <p:cNvPr id="14" name="Table 15">
            <a:extLst>
              <a:ext uri="{FF2B5EF4-FFF2-40B4-BE49-F238E27FC236}">
                <a16:creationId xmlns:a16="http://schemas.microsoft.com/office/drawing/2014/main" id="{A33D6EAB-E569-7441-B248-CF2A60430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919928"/>
              </p:ext>
            </p:extLst>
          </p:nvPr>
        </p:nvGraphicFramePr>
        <p:xfrm>
          <a:off x="947339" y="30853566"/>
          <a:ext cx="13083305" cy="5929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6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6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166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57919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Entête</a:t>
                      </a: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 tableau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Arial Bold 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18pt</a:t>
                      </a:r>
                      <a:r>
                        <a:rPr lang="en-GB" sz="1800" baseline="0" dirty="0">
                          <a:solidFill>
                            <a:srgbClr val="3B4348"/>
                          </a:solidFill>
                        </a:rPr>
                        <a:t> / 24pt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Entête</a:t>
                      </a: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 tableau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Arial Bold 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18pt</a:t>
                      </a:r>
                      <a:r>
                        <a:rPr lang="en-GB" sz="1800" baseline="0" dirty="0">
                          <a:solidFill>
                            <a:srgbClr val="3B4348"/>
                          </a:solidFill>
                        </a:rPr>
                        <a:t> / 24pt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Entête</a:t>
                      </a: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 tableau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Arial Bold 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18pt</a:t>
                      </a:r>
                      <a:r>
                        <a:rPr lang="en-GB" sz="1800" baseline="0" dirty="0">
                          <a:solidFill>
                            <a:srgbClr val="3B4348"/>
                          </a:solidFill>
                        </a:rPr>
                        <a:t> / 24pt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Entête</a:t>
                      </a: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 tableau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Arial Bold 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18pt</a:t>
                      </a:r>
                      <a:r>
                        <a:rPr lang="en-GB" sz="1800" baseline="0" dirty="0">
                          <a:solidFill>
                            <a:srgbClr val="3B4348"/>
                          </a:solidFill>
                        </a:rPr>
                        <a:t> / 24pt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Entête</a:t>
                      </a: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 tableau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Arial Bold 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rgbClr val="3B4348"/>
                          </a:solidFill>
                        </a:rPr>
                        <a:t>18pt</a:t>
                      </a:r>
                      <a:r>
                        <a:rPr lang="en-GB" sz="1800" baseline="0" dirty="0">
                          <a:solidFill>
                            <a:srgbClr val="3B4348"/>
                          </a:solidFill>
                        </a:rPr>
                        <a:t> / 24pt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434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7132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9434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9434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9434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7132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rgbClr val="3B4348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rgbClr val="3B4348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" name="ZoneTexte 14">
            <a:extLst>
              <a:ext uri="{FF2B5EF4-FFF2-40B4-BE49-F238E27FC236}">
                <a16:creationId xmlns:a16="http://schemas.microsoft.com/office/drawing/2014/main" id="{B6A47649-B4EE-8CCF-BF51-8D8F5CC602C1}"/>
              </a:ext>
            </a:extLst>
          </p:cNvPr>
          <p:cNvSpPr txBox="1"/>
          <p:nvPr/>
        </p:nvSpPr>
        <p:spPr>
          <a:xfrm>
            <a:off x="947339" y="30139261"/>
            <a:ext cx="6803105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rgbClr val="3B43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 ou illustration si disponible </a:t>
            </a:r>
          </a:p>
        </p:txBody>
      </p:sp>
      <p:sp>
        <p:nvSpPr>
          <p:cNvPr id="16" name="TextBox 25">
            <a:extLst>
              <a:ext uri="{FF2B5EF4-FFF2-40B4-BE49-F238E27FC236}">
                <a16:creationId xmlns:a16="http://schemas.microsoft.com/office/drawing/2014/main" id="{3D034838-9EB6-BAE1-3C3A-7C9AA7CD4206}"/>
              </a:ext>
            </a:extLst>
          </p:cNvPr>
          <p:cNvSpPr txBox="1"/>
          <p:nvPr/>
        </p:nvSpPr>
        <p:spPr>
          <a:xfrm>
            <a:off x="1096295" y="37885936"/>
            <a:ext cx="13083305" cy="20675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800"/>
              </a:lnSpc>
              <a:spcAft>
                <a:spcPts val="1200"/>
              </a:spcAft>
            </a:pPr>
            <a:endParaRPr lang="en-GB" sz="1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</a:pPr>
            <a:r>
              <a:rPr lang="en-GB" sz="1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Références</a:t>
            </a:r>
            <a:r>
              <a:rPr lang="en-GB" sz="1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Arial Regular 18pt / 24pt </a:t>
            </a:r>
          </a:p>
          <a:p>
            <a:pPr>
              <a:lnSpc>
                <a:spcPts val="2400"/>
              </a:lnSpc>
            </a:pPr>
            <a:r>
              <a:rPr lang="en-GB" sz="1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Références</a:t>
            </a:r>
            <a:r>
              <a:rPr lang="en-GB" sz="1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Arial Regular 18pt / 24pt </a:t>
            </a:r>
          </a:p>
          <a:p>
            <a:pPr>
              <a:lnSpc>
                <a:spcPts val="2400"/>
              </a:lnSpc>
            </a:pPr>
            <a:r>
              <a:rPr lang="en-GB" sz="1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Références</a:t>
            </a:r>
            <a:r>
              <a:rPr lang="en-GB" sz="1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Arial Regular 18pt / 24pt </a:t>
            </a:r>
          </a:p>
          <a:p>
            <a:pPr>
              <a:lnSpc>
                <a:spcPts val="2400"/>
              </a:lnSpc>
            </a:pPr>
            <a:r>
              <a:rPr lang="en-GB" sz="1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Références</a:t>
            </a:r>
            <a:r>
              <a:rPr lang="en-GB" sz="1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Arial Regular 18pt / 24pt </a:t>
            </a:r>
          </a:p>
          <a:p>
            <a:pPr>
              <a:lnSpc>
                <a:spcPts val="2400"/>
              </a:lnSpc>
            </a:pPr>
            <a:r>
              <a:rPr lang="en-GB" sz="1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Références</a:t>
            </a:r>
            <a:r>
              <a:rPr lang="en-GB" sz="1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Arial Regular 18pt / 24pt </a:t>
            </a:r>
          </a:p>
          <a:p>
            <a:pPr>
              <a:lnSpc>
                <a:spcPts val="2400"/>
              </a:lnSpc>
            </a:pPr>
            <a:endParaRPr lang="en-GB" sz="1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</a:pPr>
            <a:endParaRPr lang="en-GB" sz="2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cxnSp>
        <p:nvCxnSpPr>
          <p:cNvPr id="18" name="Straight Connector 4">
            <a:extLst>
              <a:ext uri="{FF2B5EF4-FFF2-40B4-BE49-F238E27FC236}">
                <a16:creationId xmlns:a16="http://schemas.microsoft.com/office/drawing/2014/main" id="{83C1BE68-68C2-DD24-2F81-841A81BAF6EB}"/>
              </a:ext>
            </a:extLst>
          </p:cNvPr>
          <p:cNvCxnSpPr>
            <a:cxnSpLocks/>
          </p:cNvCxnSpPr>
          <p:nvPr/>
        </p:nvCxnSpPr>
        <p:spPr>
          <a:xfrm>
            <a:off x="1052450" y="40172432"/>
            <a:ext cx="27176952" cy="0"/>
          </a:xfrm>
          <a:prstGeom prst="line">
            <a:avLst/>
          </a:prstGeom>
          <a:ln w="31750">
            <a:solidFill>
              <a:srgbClr val="3B43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mage 18">
            <a:extLst>
              <a:ext uri="{FF2B5EF4-FFF2-40B4-BE49-F238E27FC236}">
                <a16:creationId xmlns:a16="http://schemas.microsoft.com/office/drawing/2014/main" id="{598DC069-C3EB-74E3-96D4-CC8E33E00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4102" y="40610406"/>
            <a:ext cx="2703196" cy="1390216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194593FA-50D0-7085-2354-204F2678D34D}"/>
              </a:ext>
            </a:extLst>
          </p:cNvPr>
          <p:cNvSpPr txBox="1"/>
          <p:nvPr/>
        </p:nvSpPr>
        <p:spPr>
          <a:xfrm>
            <a:off x="16269447" y="1161814"/>
            <a:ext cx="1140310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CH" sz="6600" dirty="0"/>
          </a:p>
          <a:p>
            <a:pPr algn="ctr"/>
            <a:endParaRPr lang="fr-CH" sz="6600" dirty="0"/>
          </a:p>
          <a:p>
            <a:pPr algn="ctr"/>
            <a:r>
              <a:rPr lang="fr-CH" sz="6600" dirty="0"/>
              <a:t>VOTRE LOGO</a:t>
            </a:r>
          </a:p>
          <a:p>
            <a:pPr algn="ctr"/>
            <a:endParaRPr lang="fr-CH" sz="6600" dirty="0"/>
          </a:p>
          <a:p>
            <a:pPr algn="ctr"/>
            <a:endParaRPr lang="fr-CH" sz="6600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A15510E6-7482-E159-D565-5CD675D66E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1000" y="40476724"/>
            <a:ext cx="4134427" cy="1657581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5C30C95A-7715-FC1B-D193-1C018BCEC8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45525" y="40476724"/>
            <a:ext cx="2154130" cy="1906311"/>
          </a:xfrm>
          <a:prstGeom prst="rect">
            <a:avLst/>
          </a:prstGeom>
        </p:spPr>
      </p:pic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917824DE-5CBD-7C54-64BA-8B06FAB36C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975206"/>
              </p:ext>
            </p:extLst>
          </p:nvPr>
        </p:nvGraphicFramePr>
        <p:xfrm>
          <a:off x="15146090" y="30853566"/>
          <a:ext cx="13083312" cy="5929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Table 15">
            <a:extLst>
              <a:ext uri="{FF2B5EF4-FFF2-40B4-BE49-F238E27FC236}">
                <a16:creationId xmlns:a16="http://schemas.microsoft.com/office/drawing/2014/main" id="{ADD0D0AA-1289-F3ED-0A34-672CC6428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245333"/>
              </p:ext>
            </p:extLst>
          </p:nvPr>
        </p:nvGraphicFramePr>
        <p:xfrm>
          <a:off x="15251207" y="23213741"/>
          <a:ext cx="13083305" cy="5929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6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6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166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57919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Entête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 tableau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Arial Bold 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18pt</a:t>
                      </a:r>
                      <a:r>
                        <a:rPr lang="en-GB" sz="1800" baseline="0" dirty="0">
                          <a:solidFill>
                            <a:schemeClr val="bg1"/>
                          </a:solidFill>
                        </a:rPr>
                        <a:t> / 24pt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Entête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 tableau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Arial Bold 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18pt</a:t>
                      </a:r>
                      <a:r>
                        <a:rPr lang="en-GB" sz="1800" baseline="0" dirty="0">
                          <a:solidFill>
                            <a:schemeClr val="bg1"/>
                          </a:solidFill>
                        </a:rPr>
                        <a:t> / 24pt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Entête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 tableau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Arial Bold 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18pt</a:t>
                      </a:r>
                      <a:r>
                        <a:rPr lang="en-GB" sz="1800" baseline="0" dirty="0">
                          <a:solidFill>
                            <a:schemeClr val="bg1"/>
                          </a:solidFill>
                        </a:rPr>
                        <a:t> / 24pt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Entête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 tableau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Arial Bold 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18pt</a:t>
                      </a:r>
                      <a:r>
                        <a:rPr lang="en-GB" sz="1800" baseline="0" dirty="0">
                          <a:solidFill>
                            <a:schemeClr val="bg1"/>
                          </a:solidFill>
                        </a:rPr>
                        <a:t> / 24pt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Entête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 tableau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Arial Bold </a:t>
                      </a:r>
                    </a:p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</a:rPr>
                        <a:t>18pt</a:t>
                      </a:r>
                      <a:r>
                        <a:rPr lang="en-GB" sz="1800" baseline="0" dirty="0">
                          <a:solidFill>
                            <a:schemeClr val="bg1"/>
                          </a:solidFill>
                        </a:rPr>
                        <a:t> / 24pt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434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7132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9434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9434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9434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7132"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ts val="2400"/>
                        </a:lnSpc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</a:rPr>
                        <a:t>Texte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180000" marR="180000" marT="180000" marB="18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1E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6">
            <a:extLst>
              <a:ext uri="{FF2B5EF4-FFF2-40B4-BE49-F238E27FC236}">
                <a16:creationId xmlns:a16="http://schemas.microsoft.com/office/drawing/2014/main" id="{5DC99A86-60AB-8EC6-5F05-5D6E642DA771}"/>
              </a:ext>
            </a:extLst>
          </p:cNvPr>
          <p:cNvSpPr txBox="1"/>
          <p:nvPr/>
        </p:nvSpPr>
        <p:spPr>
          <a:xfrm>
            <a:off x="15251201" y="15779851"/>
            <a:ext cx="13083311" cy="5868324"/>
          </a:xfrm>
          <a:prstGeom prst="rect">
            <a:avLst/>
          </a:prstGeom>
          <a:noFill/>
        </p:spPr>
        <p:txBody>
          <a:bodyPr wrap="square" lIns="0" tIns="0" rIns="0" bIns="0" numCol="1" spcCol="720000" rtlCol="0">
            <a:noAutofit/>
          </a:bodyPr>
          <a:lstStyle/>
          <a:p>
            <a:pPr>
              <a:lnSpc>
                <a:spcPts val="3600"/>
              </a:lnSpc>
            </a:pPr>
            <a:r>
              <a:rPr lang="en-GB" sz="2800" b="1" dirty="0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Lieu </a:t>
            </a:r>
            <a:r>
              <a:rPr lang="en-GB" sz="2800" b="1" dirty="0" err="1">
                <a:solidFill>
                  <a:srgbClr val="3B4348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d’implantation</a:t>
            </a:r>
            <a:endParaRPr lang="en-GB" sz="2800" b="1" dirty="0">
              <a:solidFill>
                <a:srgbClr val="3B4348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>
              <a:lnSpc>
                <a:spcPts val="3600"/>
              </a:lnSpc>
            </a:pPr>
            <a:endParaRPr lang="en-GB" sz="2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>
              <a:lnSpc>
                <a:spcPts val="3600"/>
              </a:lnSpc>
            </a:pP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Texte, Arial Regular 28pt / 36pt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Je p 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ape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Doluptatiam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voluptatur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alibea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solorem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porepudanda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porrorum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quiae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secepra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eculpa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core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alit que nus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reperibus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Ab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ium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nos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et,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odis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etur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ad et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esequibero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reiciatiatem</a:t>
            </a:r>
            <a:r>
              <a:rPr lang="en-GB" sz="2800" dirty="0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C61E3B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est</a:t>
            </a:r>
            <a:endParaRPr lang="en-GB" sz="2800" dirty="0">
              <a:solidFill>
                <a:srgbClr val="C61E3B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402B557A-F783-FFD6-E05E-1EFF78E888DF}"/>
              </a:ext>
            </a:extLst>
          </p:cNvPr>
          <p:cNvSpPr txBox="1"/>
          <p:nvPr/>
        </p:nvSpPr>
        <p:spPr>
          <a:xfrm>
            <a:off x="15146090" y="30026055"/>
            <a:ext cx="10410987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rgbClr val="3B43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ou illustration si disponible</a:t>
            </a:r>
          </a:p>
        </p:txBody>
      </p:sp>
    </p:spTree>
    <p:extLst>
      <p:ext uri="{BB962C8B-B14F-4D97-AF65-F5344CB8AC3E}">
        <p14:creationId xmlns:p14="http://schemas.microsoft.com/office/powerpoint/2010/main" val="24402861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954</Words>
  <Application>Microsoft Office PowerPoint</Application>
  <PresentationFormat>Personnalisé</PresentationFormat>
  <Paragraphs>129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Braconnier Celine</dc:creator>
  <cp:lastModifiedBy>Amandine Curzillat</cp:lastModifiedBy>
  <cp:revision>10</cp:revision>
  <dcterms:created xsi:type="dcterms:W3CDTF">2025-09-24T07:45:56Z</dcterms:created>
  <dcterms:modified xsi:type="dcterms:W3CDTF">2025-10-09T06:50:51Z</dcterms:modified>
</cp:coreProperties>
</file>