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hZs7GgcqwsiKZDDAv+EHTc3ut+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customschemas.google.com/relationships/presentationmetadata" Target="metadata"/><Relationship Id="rId4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CH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0907665e6_1_1:notes"/>
          <p:cNvSpPr txBox="1">
            <a:spLocks noGrp="1"/>
          </p:cNvSpPr>
          <p:nvPr>
            <p:ph type="body" idx="1"/>
          </p:nvPr>
        </p:nvSpPr>
        <p:spPr>
          <a:xfrm>
            <a:off x="679768" y="4777188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g350907665e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9768" y="1240828"/>
            <a:ext cx="5438100" cy="3350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72ba3d119_0_0:notes"/>
          <p:cNvSpPr txBox="1">
            <a:spLocks noGrp="1"/>
          </p:cNvSpPr>
          <p:nvPr>
            <p:ph type="body" idx="1"/>
          </p:nvPr>
        </p:nvSpPr>
        <p:spPr>
          <a:xfrm>
            <a:off x="679768" y="4777188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g3572ba3d1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9768" y="1240828"/>
            <a:ext cx="5438100" cy="3350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0907665e6_0_349:notes"/>
          <p:cNvSpPr txBox="1">
            <a:spLocks noGrp="1"/>
          </p:cNvSpPr>
          <p:nvPr>
            <p:ph type="body" idx="1"/>
          </p:nvPr>
        </p:nvSpPr>
        <p:spPr>
          <a:xfrm>
            <a:off x="679768" y="4777188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g350907665e6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9768" y="1240828"/>
            <a:ext cx="5438100" cy="3350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0907665e6_0_15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g350907665e6_0_15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g350907665e6_0_15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5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5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5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6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6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0907665e6_1_1"/>
          <p:cNvSpPr/>
          <p:nvPr/>
        </p:nvSpPr>
        <p:spPr>
          <a:xfrm>
            <a:off x="26100" y="0"/>
            <a:ext cx="12192000" cy="6858000"/>
          </a:xfrm>
          <a:prstGeom prst="rect">
            <a:avLst/>
          </a:prstGeom>
          <a:solidFill>
            <a:srgbClr val="FCFC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350907665e6_1_1"/>
          <p:cNvSpPr/>
          <p:nvPr/>
        </p:nvSpPr>
        <p:spPr>
          <a:xfrm>
            <a:off x="0" y="0"/>
            <a:ext cx="12244200" cy="1849500"/>
          </a:xfrm>
          <a:prstGeom prst="rect">
            <a:avLst/>
          </a:prstGeom>
          <a:solidFill>
            <a:srgbClr val="E467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g350907665e6_1_1"/>
          <p:cNvSpPr txBox="1"/>
          <p:nvPr/>
        </p:nvSpPr>
        <p:spPr>
          <a:xfrm>
            <a:off x="426975" y="414925"/>
            <a:ext cx="11586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de-CH" sz="6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Closing Ceremony 2025</a:t>
            </a:r>
            <a:r>
              <a:rPr lang="de-CH" sz="6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6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g350907665e6_1_1"/>
          <p:cNvPicPr preferRelativeResize="0"/>
          <p:nvPr/>
        </p:nvPicPr>
        <p:blipFill rotWithShape="1">
          <a:blip r:embed="rId3">
            <a:alphaModFix/>
          </a:blip>
          <a:srcRect l="6529" t="2340" r="9969" b="2521"/>
          <a:stretch/>
        </p:blipFill>
        <p:spPr>
          <a:xfrm>
            <a:off x="803900" y="2357113"/>
            <a:ext cx="5875651" cy="376537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g350907665e6_1_1"/>
          <p:cNvSpPr txBox="1"/>
          <p:nvPr/>
        </p:nvSpPr>
        <p:spPr>
          <a:xfrm>
            <a:off x="8511025" y="2357125"/>
            <a:ext cx="1088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CH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JHaS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g350907665e6_1_1" title="LOGOS LI et IG.png"/>
          <p:cNvPicPr preferRelativeResize="0"/>
          <p:nvPr/>
        </p:nvPicPr>
        <p:blipFill rotWithShape="1">
          <a:blip r:embed="rId4">
            <a:alphaModFix/>
          </a:blip>
          <a:srcRect l="35168" t="69590" r="36267" b="1486"/>
          <a:stretch/>
        </p:blipFill>
        <p:spPr>
          <a:xfrm>
            <a:off x="7652575" y="2223775"/>
            <a:ext cx="685800" cy="697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8" name="Google Shape;98;g350907665e6_1_1" title="LOGOS LI et IG.png"/>
          <p:cNvPicPr preferRelativeResize="0"/>
          <p:nvPr/>
        </p:nvPicPr>
        <p:blipFill rotWithShape="1">
          <a:blip r:embed="rId4">
            <a:alphaModFix/>
          </a:blip>
          <a:srcRect l="33767" t="1133" r="35993" b="69943"/>
          <a:stretch/>
        </p:blipFill>
        <p:spPr>
          <a:xfrm>
            <a:off x="7632475" y="2997763"/>
            <a:ext cx="726000" cy="697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9" name="Google Shape;99;g350907665e6_1_1"/>
          <p:cNvSpPr txBox="1"/>
          <p:nvPr/>
        </p:nvSpPr>
        <p:spPr>
          <a:xfrm>
            <a:off x="8511025" y="3131125"/>
            <a:ext cx="1620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CH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jhas_ch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g350907665e6_1_1" title="QR JHaS WhatsApp community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10875" y="3790825"/>
            <a:ext cx="1620601" cy="2101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350907665e6_1_1" title="LOGOS LI et IG.png"/>
          <p:cNvPicPr preferRelativeResize="0"/>
          <p:nvPr/>
        </p:nvPicPr>
        <p:blipFill rotWithShape="1">
          <a:blip r:embed="rId4">
            <a:alphaModFix/>
          </a:blip>
          <a:srcRect l="70642" t="70287" r="794" b="789"/>
          <a:stretch/>
        </p:blipFill>
        <p:spPr>
          <a:xfrm>
            <a:off x="7690675" y="3714625"/>
            <a:ext cx="685800" cy="697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72ba3d119_0_0"/>
          <p:cNvSpPr/>
          <p:nvPr/>
        </p:nvSpPr>
        <p:spPr>
          <a:xfrm>
            <a:off x="53700" y="-109977"/>
            <a:ext cx="12244200" cy="1849500"/>
          </a:xfrm>
          <a:prstGeom prst="rect">
            <a:avLst/>
          </a:prstGeom>
          <a:solidFill>
            <a:srgbClr val="E467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3572ba3d119_0_0"/>
          <p:cNvSpPr txBox="1"/>
          <p:nvPr/>
        </p:nvSpPr>
        <p:spPr>
          <a:xfrm>
            <a:off x="886848" y="338496"/>
            <a:ext cx="108681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de-CH"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Merci!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3572ba3d119_0_0"/>
          <p:cNvSpPr txBox="1"/>
          <p:nvPr/>
        </p:nvSpPr>
        <p:spPr>
          <a:xfrm>
            <a:off x="436500" y="6046800"/>
            <a:ext cx="114786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accent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g3572ba3d11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6950" y="2125576"/>
            <a:ext cx="5611924" cy="3921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0907665e6_0_349"/>
          <p:cNvSpPr/>
          <p:nvPr/>
        </p:nvSpPr>
        <p:spPr>
          <a:xfrm>
            <a:off x="53700" y="-109977"/>
            <a:ext cx="12244200" cy="1849500"/>
          </a:xfrm>
          <a:prstGeom prst="rect">
            <a:avLst/>
          </a:prstGeom>
          <a:solidFill>
            <a:srgbClr val="E467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g350907665e6_0_349"/>
          <p:cNvSpPr txBox="1"/>
          <p:nvPr/>
        </p:nvSpPr>
        <p:spPr>
          <a:xfrm>
            <a:off x="886848" y="338496"/>
            <a:ext cx="108681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de-CH" sz="5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job.jhas.ch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g350907665e6_0_3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4600" y="1891923"/>
            <a:ext cx="8072599" cy="269086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350907665e6_0_349"/>
          <p:cNvSpPr txBox="1"/>
          <p:nvPr/>
        </p:nvSpPr>
        <p:spPr>
          <a:xfrm>
            <a:off x="436500" y="4735200"/>
            <a:ext cx="11478600" cy="18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de-CH" sz="2100" b="1" i="0" u="none" strike="noStrike" cap="non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Jeudi, </a:t>
            </a:r>
            <a:r>
              <a:rPr lang="de-CH" sz="2100" b="1" i="0" u="none" strike="noStrike" cap="none">
                <a:solidFill>
                  <a:schemeClr val="accen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22 mai</a:t>
            </a:r>
            <a:r>
              <a:rPr lang="de-CH" sz="2100" b="1" i="0" u="none" strike="noStrike" cap="non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2025, </a:t>
            </a:r>
            <a:r>
              <a:rPr lang="de-CH" sz="2100" b="1" i="0" u="none" strike="noStrike" cap="none">
                <a:solidFill>
                  <a:schemeClr val="accen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13h30</a:t>
            </a:r>
            <a:r>
              <a:rPr lang="de-CH" sz="2100" b="1" i="0" u="none" strike="noStrike" cap="non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- 14h30</a:t>
            </a:r>
            <a:r>
              <a:rPr lang="de-CH" sz="2100" b="0" i="0" u="none" strike="noStrike" cap="non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100" b="1" i="0" u="none" strike="noStrike" cap="non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à la Salle Montreal, Congress Center Basel</a:t>
            </a:r>
            <a:endParaRPr sz="2100" b="1" i="0" u="none" strike="noStrike" cap="none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de-CH" sz="2100" b="1" i="0" u="none" strike="noStrike" cap="non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Donnerstag, </a:t>
            </a:r>
            <a:r>
              <a:rPr lang="de-CH" sz="2100" b="1" i="0" u="none" strike="noStrike" cap="none">
                <a:solidFill>
                  <a:schemeClr val="accen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22. Mai</a:t>
            </a:r>
            <a:r>
              <a:rPr lang="de-CH" sz="2100" b="1" i="0" u="none" strike="noStrike" cap="non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2025, </a:t>
            </a:r>
            <a:r>
              <a:rPr lang="de-CH" sz="2100" b="1" i="0" u="none" strike="noStrike" cap="none">
                <a:solidFill>
                  <a:schemeClr val="accen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13:30</a:t>
            </a:r>
            <a:r>
              <a:rPr lang="de-CH" sz="2100" b="1" i="0" u="none" strike="noStrike" cap="non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– 14:30 Uhr im Saal Montreal, Congress Center Basel</a:t>
            </a:r>
            <a:endParaRPr sz="2100" b="1" i="0" u="none" strike="noStrike" cap="none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1" i="0" u="none" strike="noStrike" cap="none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CH" sz="2400" b="1" i="0" u="none" strike="noStrike" cap="none">
                <a:solidFill>
                  <a:schemeClr val="accen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Vote du public ! Abstimmung durch das Publikum!</a:t>
            </a:r>
            <a:endParaRPr sz="2400" b="1" i="0" u="none" strike="noStrike" cap="none">
              <a:solidFill>
                <a:schemeClr val="accent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1"/>
          <p:cNvSpPr/>
          <p:nvPr/>
        </p:nvSpPr>
        <p:spPr>
          <a:xfrm>
            <a:off x="0" y="-83127"/>
            <a:ext cx="12244053" cy="1849582"/>
          </a:xfrm>
          <a:prstGeom prst="rect">
            <a:avLst/>
          </a:prstGeom>
          <a:solidFill>
            <a:srgbClr val="E467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613" y="5528519"/>
            <a:ext cx="108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51"/>
          <p:cNvSpPr txBox="1"/>
          <p:nvPr/>
        </p:nvSpPr>
        <p:spPr>
          <a:xfrm>
            <a:off x="1409700" y="528638"/>
            <a:ext cx="10148888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de-CH" sz="5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Vacancies</a:t>
            </a:r>
            <a:endParaRPr sz="5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1"/>
          <p:cNvSpPr txBox="1"/>
          <p:nvPr/>
        </p:nvSpPr>
        <p:spPr>
          <a:xfrm>
            <a:off x="9088966" y="5724906"/>
            <a:ext cx="27305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de-CH" sz="3600" b="1" i="0" u="none" strike="noStrike" cap="none">
                <a:solidFill>
                  <a:srgbClr val="E4672A"/>
                </a:solidFill>
                <a:latin typeface="Calibri"/>
                <a:ea typeface="Calibri"/>
                <a:cs typeface="Calibri"/>
                <a:sym typeface="Calibri"/>
              </a:rPr>
              <a:t>www.jhas.ch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1"/>
          <p:cNvSpPr txBox="1"/>
          <p:nvPr/>
        </p:nvSpPr>
        <p:spPr>
          <a:xfrm>
            <a:off x="2131668" y="2698978"/>
            <a:ext cx="8322600" cy="25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de-CH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Media-</a:t>
            </a:r>
            <a:r>
              <a:rPr lang="de-CH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Coordinator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de-CH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Treasurer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de-CH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JHaS Congress OC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de-CH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Regional Exchange Coordinator (Romandie)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de-CH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JHaS on Tour Team</a:t>
            </a:r>
            <a:br>
              <a:rPr lang="de-CH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Breitbild</PresentationFormat>
  <Paragraphs>16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Streit, Sven (BIHAM)</dc:creator>
  <cp:lastModifiedBy>Mira Sbarbati</cp:lastModifiedBy>
  <cp:revision>1</cp:revision>
  <dcterms:created xsi:type="dcterms:W3CDTF">2019-04-03T16:05:29Z</dcterms:created>
  <dcterms:modified xsi:type="dcterms:W3CDTF">2025-05-10T10:05:07Z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0x0101001427F20E236B43438544A4A32C018017</vt:lpwstr>
  </property>
  <property fmtid="{D5CDD505-2E9C-101B-9397-08002B2CF9AE}" pid="3" name="MediaServiceImageTags">
    <vt:lpwstr/>
  </property>
</Properties>
</file>