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3" r:id="rId11"/>
    <p:sldId id="264" r:id="rId12"/>
    <p:sldId id="265" r:id="rId13"/>
    <p:sldId id="300"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E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884"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midiger, Dorothee" userId="7714edbc-efd9-4e69-9066-c5c23c84e676" providerId="ADAL" clId="{7D416A11-F9A8-4D36-92D3-72C6CA6039D4}"/>
    <pc:docChg chg="undo custSel modSld">
      <pc:chgData name="Schmidiger, Dorothee" userId="7714edbc-efd9-4e69-9066-c5c23c84e676" providerId="ADAL" clId="{7D416A11-F9A8-4D36-92D3-72C6CA6039D4}" dt="2025-04-11T06:55:09.766" v="75" actId="20577"/>
      <pc:docMkLst>
        <pc:docMk/>
      </pc:docMkLst>
      <pc:sldChg chg="modSp mod">
        <pc:chgData name="Schmidiger, Dorothee" userId="7714edbc-efd9-4e69-9066-c5c23c84e676" providerId="ADAL" clId="{7D416A11-F9A8-4D36-92D3-72C6CA6039D4}" dt="2025-04-11T06:25:34.907" v="0" actId="14100"/>
        <pc:sldMkLst>
          <pc:docMk/>
          <pc:sldMk cId="0" sldId="256"/>
        </pc:sldMkLst>
        <pc:spChg chg="mod">
          <ac:chgData name="Schmidiger, Dorothee" userId="7714edbc-efd9-4e69-9066-c5c23c84e676" providerId="ADAL" clId="{7D416A11-F9A8-4D36-92D3-72C6CA6039D4}" dt="2025-04-11T06:25:34.907" v="0" actId="14100"/>
          <ac:spMkLst>
            <pc:docMk/>
            <pc:sldMk cId="0" sldId="256"/>
            <ac:spMk id="17" creationId="{00000000-0000-0000-0000-000000000000}"/>
          </ac:spMkLst>
        </pc:spChg>
      </pc:sldChg>
      <pc:sldChg chg="modSp mod">
        <pc:chgData name="Schmidiger, Dorothee" userId="7714edbc-efd9-4e69-9066-c5c23c84e676" providerId="ADAL" clId="{7D416A11-F9A8-4D36-92D3-72C6CA6039D4}" dt="2025-04-11T06:27:44.100" v="2" actId="20577"/>
        <pc:sldMkLst>
          <pc:docMk/>
          <pc:sldMk cId="0" sldId="262"/>
        </pc:sldMkLst>
      </pc:sldChg>
      <pc:sldChg chg="modSp mod">
        <pc:chgData name="Schmidiger, Dorothee" userId="7714edbc-efd9-4e69-9066-c5c23c84e676" providerId="ADAL" clId="{7D416A11-F9A8-4D36-92D3-72C6CA6039D4}" dt="2025-04-11T06:28:39.947" v="8" actId="1076"/>
        <pc:sldMkLst>
          <pc:docMk/>
          <pc:sldMk cId="0" sldId="266"/>
        </pc:sldMkLst>
      </pc:sldChg>
      <pc:sldChg chg="modSp mod">
        <pc:chgData name="Schmidiger, Dorothee" userId="7714edbc-efd9-4e69-9066-c5c23c84e676" providerId="ADAL" clId="{7D416A11-F9A8-4D36-92D3-72C6CA6039D4}" dt="2025-04-11T06:29:57.798" v="19" actId="14100"/>
        <pc:sldMkLst>
          <pc:docMk/>
          <pc:sldMk cId="0" sldId="268"/>
        </pc:sldMkLst>
        <pc:spChg chg="mod">
          <ac:chgData name="Schmidiger, Dorothee" userId="7714edbc-efd9-4e69-9066-c5c23c84e676" providerId="ADAL" clId="{7D416A11-F9A8-4D36-92D3-72C6CA6039D4}" dt="2025-04-11T06:29:57.798" v="19" actId="14100"/>
          <ac:spMkLst>
            <pc:docMk/>
            <pc:sldMk cId="0" sldId="268"/>
            <ac:spMk id="3" creationId="{00000000-0000-0000-0000-000000000000}"/>
          </ac:spMkLst>
        </pc:spChg>
      </pc:sldChg>
      <pc:sldChg chg="modSp mod">
        <pc:chgData name="Schmidiger, Dorothee" userId="7714edbc-efd9-4e69-9066-c5c23c84e676" providerId="ADAL" clId="{7D416A11-F9A8-4D36-92D3-72C6CA6039D4}" dt="2025-04-11T06:31:03.538" v="21" actId="14100"/>
        <pc:sldMkLst>
          <pc:docMk/>
          <pc:sldMk cId="0" sldId="270"/>
        </pc:sldMkLst>
        <pc:spChg chg="mod">
          <ac:chgData name="Schmidiger, Dorothee" userId="7714edbc-efd9-4e69-9066-c5c23c84e676" providerId="ADAL" clId="{7D416A11-F9A8-4D36-92D3-72C6CA6039D4}" dt="2025-04-11T06:31:03.538" v="21" actId="14100"/>
          <ac:spMkLst>
            <pc:docMk/>
            <pc:sldMk cId="0" sldId="270"/>
            <ac:spMk id="5" creationId="{00000000-0000-0000-0000-000000000000}"/>
          </ac:spMkLst>
        </pc:spChg>
      </pc:sldChg>
      <pc:sldChg chg="modSp mod">
        <pc:chgData name="Schmidiger, Dorothee" userId="7714edbc-efd9-4e69-9066-c5c23c84e676" providerId="ADAL" clId="{7D416A11-F9A8-4D36-92D3-72C6CA6039D4}" dt="2025-04-11T06:37:16.960" v="26" actId="14100"/>
        <pc:sldMkLst>
          <pc:docMk/>
          <pc:sldMk cId="0" sldId="273"/>
        </pc:sldMkLst>
        <pc:spChg chg="mod">
          <ac:chgData name="Schmidiger, Dorothee" userId="7714edbc-efd9-4e69-9066-c5c23c84e676" providerId="ADAL" clId="{7D416A11-F9A8-4D36-92D3-72C6CA6039D4}" dt="2025-04-11T06:37:16.960" v="26" actId="14100"/>
          <ac:spMkLst>
            <pc:docMk/>
            <pc:sldMk cId="0" sldId="273"/>
            <ac:spMk id="4" creationId="{00000000-0000-0000-0000-000000000000}"/>
          </ac:spMkLst>
        </pc:spChg>
      </pc:sldChg>
      <pc:sldChg chg="modSp mod">
        <pc:chgData name="Schmidiger, Dorothee" userId="7714edbc-efd9-4e69-9066-c5c23c84e676" providerId="ADAL" clId="{7D416A11-F9A8-4D36-92D3-72C6CA6039D4}" dt="2025-04-11T06:35:30.118" v="22" actId="14100"/>
        <pc:sldMkLst>
          <pc:docMk/>
          <pc:sldMk cId="0" sldId="274"/>
        </pc:sldMkLst>
        <pc:spChg chg="mod">
          <ac:chgData name="Schmidiger, Dorothee" userId="7714edbc-efd9-4e69-9066-c5c23c84e676" providerId="ADAL" clId="{7D416A11-F9A8-4D36-92D3-72C6CA6039D4}" dt="2025-04-11T06:35:30.118" v="22" actId="14100"/>
          <ac:spMkLst>
            <pc:docMk/>
            <pc:sldMk cId="0" sldId="274"/>
            <ac:spMk id="2" creationId="{00000000-0000-0000-0000-000000000000}"/>
          </ac:spMkLst>
        </pc:spChg>
      </pc:sldChg>
      <pc:sldChg chg="modSp mod">
        <pc:chgData name="Schmidiger, Dorothee" userId="7714edbc-efd9-4e69-9066-c5c23c84e676" providerId="ADAL" clId="{7D416A11-F9A8-4D36-92D3-72C6CA6039D4}" dt="2025-04-11T06:40:50.553" v="62" actId="14100"/>
        <pc:sldMkLst>
          <pc:docMk/>
          <pc:sldMk cId="0" sldId="276"/>
        </pc:sldMkLst>
        <pc:spChg chg="mod">
          <ac:chgData name="Schmidiger, Dorothee" userId="7714edbc-efd9-4e69-9066-c5c23c84e676" providerId="ADAL" clId="{7D416A11-F9A8-4D36-92D3-72C6CA6039D4}" dt="2025-04-11T06:40:50.553" v="62" actId="14100"/>
          <ac:spMkLst>
            <pc:docMk/>
            <pc:sldMk cId="0" sldId="276"/>
            <ac:spMk id="3" creationId="{00000000-0000-0000-0000-000000000000}"/>
          </ac:spMkLst>
        </pc:spChg>
      </pc:sldChg>
      <pc:sldChg chg="modSp mod">
        <pc:chgData name="Schmidiger, Dorothee" userId="7714edbc-efd9-4e69-9066-c5c23c84e676" providerId="ADAL" clId="{7D416A11-F9A8-4D36-92D3-72C6CA6039D4}" dt="2025-04-11T06:41:27.913" v="64" actId="20577"/>
        <pc:sldMkLst>
          <pc:docMk/>
          <pc:sldMk cId="0" sldId="279"/>
        </pc:sldMkLst>
        <pc:spChg chg="mod">
          <ac:chgData name="Schmidiger, Dorothee" userId="7714edbc-efd9-4e69-9066-c5c23c84e676" providerId="ADAL" clId="{7D416A11-F9A8-4D36-92D3-72C6CA6039D4}" dt="2025-04-11T06:41:27.913" v="64" actId="20577"/>
          <ac:spMkLst>
            <pc:docMk/>
            <pc:sldMk cId="0" sldId="279"/>
            <ac:spMk id="6" creationId="{00000000-0000-0000-0000-000000000000}"/>
          </ac:spMkLst>
        </pc:spChg>
      </pc:sldChg>
      <pc:sldChg chg="modSp mod">
        <pc:chgData name="Schmidiger, Dorothee" userId="7714edbc-efd9-4e69-9066-c5c23c84e676" providerId="ADAL" clId="{7D416A11-F9A8-4D36-92D3-72C6CA6039D4}" dt="2025-04-11T06:52:24.926" v="66" actId="14100"/>
        <pc:sldMkLst>
          <pc:docMk/>
          <pc:sldMk cId="0" sldId="284"/>
        </pc:sldMkLst>
        <pc:spChg chg="mod">
          <ac:chgData name="Schmidiger, Dorothee" userId="7714edbc-efd9-4e69-9066-c5c23c84e676" providerId="ADAL" clId="{7D416A11-F9A8-4D36-92D3-72C6CA6039D4}" dt="2025-04-11T06:52:24.926" v="66" actId="14100"/>
          <ac:spMkLst>
            <pc:docMk/>
            <pc:sldMk cId="0" sldId="284"/>
            <ac:spMk id="2" creationId="{00000000-0000-0000-0000-000000000000}"/>
          </ac:spMkLst>
        </pc:spChg>
      </pc:sldChg>
      <pc:sldChg chg="modSp mod">
        <pc:chgData name="Schmidiger, Dorothee" userId="7714edbc-efd9-4e69-9066-c5c23c84e676" providerId="ADAL" clId="{7D416A11-F9A8-4D36-92D3-72C6CA6039D4}" dt="2025-04-11T06:53:27.746" v="71" actId="1076"/>
        <pc:sldMkLst>
          <pc:docMk/>
          <pc:sldMk cId="0" sldId="285"/>
        </pc:sldMkLst>
        <pc:picChg chg="mod">
          <ac:chgData name="Schmidiger, Dorothee" userId="7714edbc-efd9-4e69-9066-c5c23c84e676" providerId="ADAL" clId="{7D416A11-F9A8-4D36-92D3-72C6CA6039D4}" dt="2025-04-11T06:53:27.746" v="71" actId="1076"/>
          <ac:picMkLst>
            <pc:docMk/>
            <pc:sldMk cId="0" sldId="285"/>
            <ac:picMk id="3" creationId="{00000000-0000-0000-0000-000000000000}"/>
          </ac:picMkLst>
        </pc:picChg>
      </pc:sldChg>
      <pc:sldChg chg="modSp mod">
        <pc:chgData name="Schmidiger, Dorothee" userId="7714edbc-efd9-4e69-9066-c5c23c84e676" providerId="ADAL" clId="{7D416A11-F9A8-4D36-92D3-72C6CA6039D4}" dt="2025-04-11T06:29:51.621" v="16" actId="14100"/>
        <pc:sldMkLst>
          <pc:docMk/>
          <pc:sldMk cId="0" sldId="302"/>
        </pc:sldMkLst>
      </pc:sldChg>
      <pc:sldChg chg="modSp mod">
        <pc:chgData name="Schmidiger, Dorothee" userId="7714edbc-efd9-4e69-9066-c5c23c84e676" providerId="ADAL" clId="{7D416A11-F9A8-4D36-92D3-72C6CA6039D4}" dt="2025-04-11T06:29:34.055" v="13" actId="120"/>
        <pc:sldMkLst>
          <pc:docMk/>
          <pc:sldMk cId="0" sldId="303"/>
        </pc:sldMkLst>
      </pc:sldChg>
      <pc:sldChg chg="delSp modSp mod">
        <pc:chgData name="Schmidiger, Dorothee" userId="7714edbc-efd9-4e69-9066-c5c23c84e676" providerId="ADAL" clId="{7D416A11-F9A8-4D36-92D3-72C6CA6039D4}" dt="2025-04-11T06:39:42.949" v="61" actId="20577"/>
        <pc:sldMkLst>
          <pc:docMk/>
          <pc:sldMk cId="0" sldId="309"/>
        </pc:sldMkLst>
      </pc:sldChg>
      <pc:sldChg chg="modSp mod">
        <pc:chgData name="Schmidiger, Dorothee" userId="7714edbc-efd9-4e69-9066-c5c23c84e676" providerId="ADAL" clId="{7D416A11-F9A8-4D36-92D3-72C6CA6039D4}" dt="2025-04-11T06:53:19.858" v="70" actId="1076"/>
        <pc:sldMkLst>
          <pc:docMk/>
          <pc:sldMk cId="0" sldId="319"/>
        </pc:sldMkLst>
      </pc:sldChg>
      <pc:sldChg chg="modSp mod">
        <pc:chgData name="Schmidiger, Dorothee" userId="7714edbc-efd9-4e69-9066-c5c23c84e676" providerId="ADAL" clId="{7D416A11-F9A8-4D36-92D3-72C6CA6039D4}" dt="2025-04-11T06:55:09.766" v="75" actId="20577"/>
        <pc:sldMkLst>
          <pc:docMk/>
          <pc:sldMk cId="0" sldId="323"/>
        </pc:sldMkLst>
      </pc:sldChg>
    </pc:docChg>
  </pc:docChgLst>
  <pc:docChgLst>
    <pc:chgData name="Bachmann, Franziska" userId="627b3446-e506-4c5a-a914-469917c0ece8" providerId="ADAL" clId="{417E59E8-42E3-4746-8D5C-805E43C61FF8}"/>
    <pc:docChg chg="undo custSel addSld modSld">
      <pc:chgData name="Bachmann, Franziska" userId="627b3446-e506-4c5a-a914-469917c0ece8" providerId="ADAL" clId="{417E59E8-42E3-4746-8D5C-805E43C61FF8}" dt="2025-04-10T10:00:01.436" v="484" actId="478"/>
      <pc:docMkLst>
        <pc:docMk/>
      </pc:docMkLst>
      <pc:sldChg chg="modSp mod">
        <pc:chgData name="Bachmann, Franziska" userId="627b3446-e506-4c5a-a914-469917c0ece8" providerId="ADAL" clId="{417E59E8-42E3-4746-8D5C-805E43C61FF8}" dt="2025-04-10T08:42:19.665" v="35" actId="1076"/>
        <pc:sldMkLst>
          <pc:docMk/>
          <pc:sldMk cId="0" sldId="256"/>
        </pc:sldMkLst>
        <pc:spChg chg="mod">
          <ac:chgData name="Bachmann, Franziska" userId="627b3446-e506-4c5a-a914-469917c0ece8" providerId="ADAL" clId="{417E59E8-42E3-4746-8D5C-805E43C61FF8}" dt="2025-04-10T08:42:19.665" v="35" actId="1076"/>
          <ac:spMkLst>
            <pc:docMk/>
            <pc:sldMk cId="0" sldId="256"/>
            <ac:spMk id="16" creationId="{00000000-0000-0000-0000-000000000000}"/>
          </ac:spMkLst>
        </pc:spChg>
      </pc:sldChg>
      <pc:sldChg chg="delSp mod">
        <pc:chgData name="Bachmann, Franziska" userId="627b3446-e506-4c5a-a914-469917c0ece8" providerId="ADAL" clId="{417E59E8-42E3-4746-8D5C-805E43C61FF8}" dt="2025-04-10T09:59:47.693" v="481" actId="478"/>
        <pc:sldMkLst>
          <pc:docMk/>
          <pc:sldMk cId="0" sldId="258"/>
        </pc:sldMkLst>
      </pc:sldChg>
      <pc:sldChg chg="modSp mod">
        <pc:chgData name="Bachmann, Franziska" userId="627b3446-e506-4c5a-a914-469917c0ece8" providerId="ADAL" clId="{417E59E8-42E3-4746-8D5C-805E43C61FF8}" dt="2025-04-10T08:42:58.085" v="36" actId="14100"/>
        <pc:sldMkLst>
          <pc:docMk/>
          <pc:sldMk cId="0" sldId="259"/>
        </pc:sldMkLst>
        <pc:spChg chg="mod">
          <ac:chgData name="Bachmann, Franziska" userId="627b3446-e506-4c5a-a914-469917c0ece8" providerId="ADAL" clId="{417E59E8-42E3-4746-8D5C-805E43C61FF8}" dt="2025-04-10T08:42:58.085" v="36" actId="14100"/>
          <ac:spMkLst>
            <pc:docMk/>
            <pc:sldMk cId="0" sldId="259"/>
            <ac:spMk id="5" creationId="{00000000-0000-0000-0000-000000000000}"/>
          </ac:spMkLst>
        </pc:spChg>
      </pc:sldChg>
      <pc:sldChg chg="modSp mod">
        <pc:chgData name="Bachmann, Franziska" userId="627b3446-e506-4c5a-a914-469917c0ece8" providerId="ADAL" clId="{417E59E8-42E3-4746-8D5C-805E43C61FF8}" dt="2025-04-10T08:43:12.502" v="37" actId="14100"/>
        <pc:sldMkLst>
          <pc:docMk/>
          <pc:sldMk cId="0" sldId="260"/>
        </pc:sldMkLst>
        <pc:spChg chg="mod">
          <ac:chgData name="Bachmann, Franziska" userId="627b3446-e506-4c5a-a914-469917c0ece8" providerId="ADAL" clId="{417E59E8-42E3-4746-8D5C-805E43C61FF8}" dt="2025-04-10T08:43:12.502" v="37" actId="14100"/>
          <ac:spMkLst>
            <pc:docMk/>
            <pc:sldMk cId="0" sldId="260"/>
            <ac:spMk id="2" creationId="{00000000-0000-0000-0000-000000000000}"/>
          </ac:spMkLst>
        </pc:spChg>
      </pc:sldChg>
      <pc:sldChg chg="delSp modSp mod">
        <pc:chgData name="Bachmann, Franziska" userId="627b3446-e506-4c5a-a914-469917c0ece8" providerId="ADAL" clId="{417E59E8-42E3-4746-8D5C-805E43C61FF8}" dt="2025-04-10T09:59:38.127" v="479" actId="478"/>
        <pc:sldMkLst>
          <pc:docMk/>
          <pc:sldMk cId="0" sldId="262"/>
        </pc:sldMkLst>
      </pc:sldChg>
      <pc:sldChg chg="delSp modSp mod">
        <pc:chgData name="Bachmann, Franziska" userId="627b3446-e506-4c5a-a914-469917c0ece8" providerId="ADAL" clId="{417E59E8-42E3-4746-8D5C-805E43C61FF8}" dt="2025-04-10T09:59:33.802" v="477" actId="478"/>
        <pc:sldMkLst>
          <pc:docMk/>
          <pc:sldMk cId="0" sldId="263"/>
        </pc:sldMkLst>
        <pc:spChg chg="mod">
          <ac:chgData name="Bachmann, Franziska" userId="627b3446-e506-4c5a-a914-469917c0ece8" providerId="ADAL" clId="{417E59E8-42E3-4746-8D5C-805E43C61FF8}" dt="2025-04-10T08:43:44.440" v="40" actId="14100"/>
          <ac:spMkLst>
            <pc:docMk/>
            <pc:sldMk cId="0" sldId="263"/>
            <ac:spMk id="2" creationId="{00000000-0000-0000-0000-000000000000}"/>
          </ac:spMkLst>
        </pc:spChg>
        <pc:spChg chg="mod">
          <ac:chgData name="Bachmann, Franziska" userId="627b3446-e506-4c5a-a914-469917c0ece8" providerId="ADAL" clId="{417E59E8-42E3-4746-8D5C-805E43C61FF8}" dt="2025-04-10T08:45:18.651" v="61" actId="1076"/>
          <ac:spMkLst>
            <pc:docMk/>
            <pc:sldMk cId="0" sldId="263"/>
            <ac:spMk id="5" creationId="{00000000-0000-0000-0000-000000000000}"/>
          </ac:spMkLst>
        </pc:spChg>
        <pc:spChg chg="mod">
          <ac:chgData name="Bachmann, Franziska" userId="627b3446-e506-4c5a-a914-469917c0ece8" providerId="ADAL" clId="{417E59E8-42E3-4746-8D5C-805E43C61FF8}" dt="2025-04-10T08:45:22.661" v="63" actId="1076"/>
          <ac:spMkLst>
            <pc:docMk/>
            <pc:sldMk cId="0" sldId="263"/>
            <ac:spMk id="6" creationId="{00000000-0000-0000-0000-000000000000}"/>
          </ac:spMkLst>
        </pc:spChg>
        <pc:picChg chg="mod">
          <ac:chgData name="Bachmann, Franziska" userId="627b3446-e506-4c5a-a914-469917c0ece8" providerId="ADAL" clId="{417E59E8-42E3-4746-8D5C-805E43C61FF8}" dt="2025-04-10T08:45:24.214" v="64" actId="1076"/>
          <ac:picMkLst>
            <pc:docMk/>
            <pc:sldMk cId="0" sldId="263"/>
            <ac:picMk id="4" creationId="{00000000-0000-0000-0000-000000000000}"/>
          </ac:picMkLst>
        </pc:picChg>
      </pc:sldChg>
      <pc:sldChg chg="delSp modSp mod">
        <pc:chgData name="Bachmann, Franziska" userId="627b3446-e506-4c5a-a914-469917c0ece8" providerId="ADAL" clId="{417E59E8-42E3-4746-8D5C-805E43C61FF8}" dt="2025-04-10T09:59:27.701" v="475" actId="478"/>
        <pc:sldMkLst>
          <pc:docMk/>
          <pc:sldMk cId="0" sldId="264"/>
        </pc:sldMkLst>
        <pc:spChg chg="mod">
          <ac:chgData name="Bachmann, Franziska" userId="627b3446-e506-4c5a-a914-469917c0ece8" providerId="ADAL" clId="{417E59E8-42E3-4746-8D5C-805E43C61FF8}" dt="2025-04-10T08:46:03.765" v="72" actId="14100"/>
          <ac:spMkLst>
            <pc:docMk/>
            <pc:sldMk cId="0" sldId="264"/>
            <ac:spMk id="2" creationId="{00000000-0000-0000-0000-000000000000}"/>
          </ac:spMkLst>
        </pc:spChg>
        <pc:spChg chg="mod">
          <ac:chgData name="Bachmann, Franziska" userId="627b3446-e506-4c5a-a914-469917c0ece8" providerId="ADAL" clId="{417E59E8-42E3-4746-8D5C-805E43C61FF8}" dt="2025-04-10T08:46:08.256" v="74" actId="1076"/>
          <ac:spMkLst>
            <pc:docMk/>
            <pc:sldMk cId="0" sldId="264"/>
            <ac:spMk id="5" creationId="{00000000-0000-0000-0000-000000000000}"/>
          </ac:spMkLst>
        </pc:spChg>
        <pc:spChg chg="mod">
          <ac:chgData name="Bachmann, Franziska" userId="627b3446-e506-4c5a-a914-469917c0ece8" providerId="ADAL" clId="{417E59E8-42E3-4746-8D5C-805E43C61FF8}" dt="2025-04-10T08:46:10.462" v="75" actId="1076"/>
          <ac:spMkLst>
            <pc:docMk/>
            <pc:sldMk cId="0" sldId="264"/>
            <ac:spMk id="6" creationId="{00000000-0000-0000-0000-000000000000}"/>
          </ac:spMkLst>
        </pc:spChg>
        <pc:picChg chg="mod">
          <ac:chgData name="Bachmann, Franziska" userId="627b3446-e506-4c5a-a914-469917c0ece8" providerId="ADAL" clId="{417E59E8-42E3-4746-8D5C-805E43C61FF8}" dt="2025-04-10T08:46:05.571" v="73" actId="1076"/>
          <ac:picMkLst>
            <pc:docMk/>
            <pc:sldMk cId="0" sldId="264"/>
            <ac:picMk id="4" creationId="{00000000-0000-0000-0000-000000000000}"/>
          </ac:picMkLst>
        </pc:picChg>
      </pc:sldChg>
      <pc:sldChg chg="delSp modSp mod">
        <pc:chgData name="Bachmann, Franziska" userId="627b3446-e506-4c5a-a914-469917c0ece8" providerId="ADAL" clId="{417E59E8-42E3-4746-8D5C-805E43C61FF8}" dt="2025-04-10T09:59:21.080" v="473" actId="478"/>
        <pc:sldMkLst>
          <pc:docMk/>
          <pc:sldMk cId="0" sldId="265"/>
        </pc:sldMkLst>
        <pc:picChg chg="mod">
          <ac:chgData name="Bachmann, Franziska" userId="627b3446-e506-4c5a-a914-469917c0ece8" providerId="ADAL" clId="{417E59E8-42E3-4746-8D5C-805E43C61FF8}" dt="2025-04-10T08:46:51.423" v="79" actId="1076"/>
          <ac:picMkLst>
            <pc:docMk/>
            <pc:sldMk cId="0" sldId="265"/>
            <ac:picMk id="3" creationId="{00000000-0000-0000-0000-000000000000}"/>
          </ac:picMkLst>
        </pc:picChg>
        <pc:picChg chg="mod">
          <ac:chgData name="Bachmann, Franziska" userId="627b3446-e506-4c5a-a914-469917c0ece8" providerId="ADAL" clId="{417E59E8-42E3-4746-8D5C-805E43C61FF8}" dt="2025-04-10T08:47:00.146" v="80" actId="1076"/>
          <ac:picMkLst>
            <pc:docMk/>
            <pc:sldMk cId="0" sldId="265"/>
            <ac:picMk id="7" creationId="{00000000-0000-0000-0000-000000000000}"/>
          </ac:picMkLst>
        </pc:picChg>
      </pc:sldChg>
      <pc:sldChg chg="delSp modSp mod">
        <pc:chgData name="Bachmann, Franziska" userId="627b3446-e506-4c5a-a914-469917c0ece8" providerId="ADAL" clId="{417E59E8-42E3-4746-8D5C-805E43C61FF8}" dt="2025-04-10T09:59:15.506" v="471" actId="478"/>
        <pc:sldMkLst>
          <pc:docMk/>
          <pc:sldMk cId="0" sldId="266"/>
        </pc:sldMkLst>
      </pc:sldChg>
      <pc:sldChg chg="delSp modSp mod">
        <pc:chgData name="Bachmann, Franziska" userId="627b3446-e506-4c5a-a914-469917c0ece8" providerId="ADAL" clId="{417E59E8-42E3-4746-8D5C-805E43C61FF8}" dt="2025-04-10T09:59:06.720" v="469" actId="478"/>
        <pc:sldMkLst>
          <pc:docMk/>
          <pc:sldMk cId="0" sldId="267"/>
        </pc:sldMkLst>
        <pc:spChg chg="mod">
          <ac:chgData name="Bachmann, Franziska" userId="627b3446-e506-4c5a-a914-469917c0ece8" providerId="ADAL" clId="{417E59E8-42E3-4746-8D5C-805E43C61FF8}" dt="2025-04-10T08:49:00.649" v="99" actId="1076"/>
          <ac:spMkLst>
            <pc:docMk/>
            <pc:sldMk cId="0" sldId="267"/>
            <ac:spMk id="2" creationId="{00000000-0000-0000-0000-000000000000}"/>
          </ac:spMkLst>
        </pc:spChg>
      </pc:sldChg>
      <pc:sldChg chg="delSp modSp mod">
        <pc:chgData name="Bachmann, Franziska" userId="627b3446-e506-4c5a-a914-469917c0ece8" providerId="ADAL" clId="{417E59E8-42E3-4746-8D5C-805E43C61FF8}" dt="2025-04-10T09:25:28.069" v="423" actId="5793"/>
        <pc:sldMkLst>
          <pc:docMk/>
          <pc:sldMk cId="0" sldId="268"/>
        </pc:sldMkLst>
        <pc:spChg chg="mod">
          <ac:chgData name="Bachmann, Franziska" userId="627b3446-e506-4c5a-a914-469917c0ece8" providerId="ADAL" clId="{417E59E8-42E3-4746-8D5C-805E43C61FF8}" dt="2025-04-10T09:25:28.069" v="423" actId="5793"/>
          <ac:spMkLst>
            <pc:docMk/>
            <pc:sldMk cId="0" sldId="268"/>
            <ac:spMk id="3" creationId="{00000000-0000-0000-0000-000000000000}"/>
          </ac:spMkLst>
        </pc:spChg>
      </pc:sldChg>
      <pc:sldChg chg="delSp modSp mod">
        <pc:chgData name="Bachmann, Franziska" userId="627b3446-e506-4c5a-a914-469917c0ece8" providerId="ADAL" clId="{417E59E8-42E3-4746-8D5C-805E43C61FF8}" dt="2025-04-10T09:58:58.348" v="467" actId="478"/>
        <pc:sldMkLst>
          <pc:docMk/>
          <pc:sldMk cId="0" sldId="269"/>
        </pc:sldMkLst>
        <pc:spChg chg="mod">
          <ac:chgData name="Bachmann, Franziska" userId="627b3446-e506-4c5a-a914-469917c0ece8" providerId="ADAL" clId="{417E59E8-42E3-4746-8D5C-805E43C61FF8}" dt="2025-04-10T09:25:48.152" v="427" actId="120"/>
          <ac:spMkLst>
            <pc:docMk/>
            <pc:sldMk cId="0" sldId="269"/>
            <ac:spMk id="3" creationId="{00000000-0000-0000-0000-000000000000}"/>
          </ac:spMkLst>
        </pc:spChg>
        <pc:picChg chg="mod">
          <ac:chgData name="Bachmann, Franziska" userId="627b3446-e506-4c5a-a914-469917c0ece8" providerId="ADAL" clId="{417E59E8-42E3-4746-8D5C-805E43C61FF8}" dt="2025-04-10T08:49:54.350" v="100" actId="1076"/>
          <ac:picMkLst>
            <pc:docMk/>
            <pc:sldMk cId="0" sldId="269"/>
            <ac:picMk id="4" creationId="{00000000-0000-0000-0000-000000000000}"/>
          </ac:picMkLst>
        </pc:picChg>
      </pc:sldChg>
      <pc:sldChg chg="delSp modSp mod">
        <pc:chgData name="Bachmann, Franziska" userId="627b3446-e506-4c5a-a914-469917c0ece8" providerId="ADAL" clId="{417E59E8-42E3-4746-8D5C-805E43C61FF8}" dt="2025-04-10T09:58:21.685" v="465" actId="478"/>
        <pc:sldMkLst>
          <pc:docMk/>
          <pc:sldMk cId="0" sldId="270"/>
        </pc:sldMkLst>
        <pc:spChg chg="mod">
          <ac:chgData name="Bachmann, Franziska" userId="627b3446-e506-4c5a-a914-469917c0ece8" providerId="ADAL" clId="{417E59E8-42E3-4746-8D5C-805E43C61FF8}" dt="2025-04-10T09:26:06.307" v="430" actId="20577"/>
          <ac:spMkLst>
            <pc:docMk/>
            <pc:sldMk cId="0" sldId="270"/>
            <ac:spMk id="4" creationId="{00000000-0000-0000-0000-000000000000}"/>
          </ac:spMkLst>
        </pc:spChg>
        <pc:spChg chg="mod">
          <ac:chgData name="Bachmann, Franziska" userId="627b3446-e506-4c5a-a914-469917c0ece8" providerId="ADAL" clId="{417E59E8-42E3-4746-8D5C-805E43C61FF8}" dt="2025-04-10T08:54:40.781" v="113" actId="14100"/>
          <ac:spMkLst>
            <pc:docMk/>
            <pc:sldMk cId="0" sldId="270"/>
            <ac:spMk id="5" creationId="{00000000-0000-0000-0000-000000000000}"/>
          </ac:spMkLst>
        </pc:spChg>
        <pc:spChg chg="mod">
          <ac:chgData name="Bachmann, Franziska" userId="627b3446-e506-4c5a-a914-469917c0ece8" providerId="ADAL" clId="{417E59E8-42E3-4746-8D5C-805E43C61FF8}" dt="2025-04-10T08:54:15.773" v="111" actId="14100"/>
          <ac:spMkLst>
            <pc:docMk/>
            <pc:sldMk cId="0" sldId="270"/>
            <ac:spMk id="7" creationId="{00000000-0000-0000-0000-000000000000}"/>
          </ac:spMkLst>
        </pc:spChg>
        <pc:spChg chg="mod">
          <ac:chgData name="Bachmann, Franziska" userId="627b3446-e506-4c5a-a914-469917c0ece8" providerId="ADAL" clId="{417E59E8-42E3-4746-8D5C-805E43C61FF8}" dt="2025-04-10T08:54:49.081" v="116" actId="1076"/>
          <ac:spMkLst>
            <pc:docMk/>
            <pc:sldMk cId="0" sldId="270"/>
            <ac:spMk id="10" creationId="{00000000-0000-0000-0000-000000000000}"/>
          </ac:spMkLst>
        </pc:spChg>
      </pc:sldChg>
      <pc:sldChg chg="addSp delSp modSp mod">
        <pc:chgData name="Bachmann, Franziska" userId="627b3446-e506-4c5a-a914-469917c0ece8" providerId="ADAL" clId="{417E59E8-42E3-4746-8D5C-805E43C61FF8}" dt="2025-04-10T09:35:57.139" v="441" actId="478"/>
        <pc:sldMkLst>
          <pc:docMk/>
          <pc:sldMk cId="0" sldId="271"/>
        </pc:sldMkLst>
        <pc:picChg chg="add mod">
          <ac:chgData name="Bachmann, Franziska" userId="627b3446-e506-4c5a-a914-469917c0ece8" providerId="ADAL" clId="{417E59E8-42E3-4746-8D5C-805E43C61FF8}" dt="2025-04-10T09:35:55.976" v="440" actId="14100"/>
          <ac:picMkLst>
            <pc:docMk/>
            <pc:sldMk cId="0" sldId="271"/>
            <ac:picMk id="7" creationId="{F53ADC3F-BE7A-579A-E2B0-C8136DEF8CB3}"/>
          </ac:picMkLst>
        </pc:picChg>
      </pc:sldChg>
      <pc:sldChg chg="addSp modSp mod">
        <pc:chgData name="Bachmann, Franziska" userId="627b3446-e506-4c5a-a914-469917c0ece8" providerId="ADAL" clId="{417E59E8-42E3-4746-8D5C-805E43C61FF8}" dt="2025-04-10T09:57:04.270" v="455" actId="11530"/>
        <pc:sldMkLst>
          <pc:docMk/>
          <pc:sldMk cId="0" sldId="272"/>
        </pc:sldMkLst>
        <pc:picChg chg="add mod modCrop">
          <ac:chgData name="Bachmann, Franziska" userId="627b3446-e506-4c5a-a914-469917c0ece8" providerId="ADAL" clId="{417E59E8-42E3-4746-8D5C-805E43C61FF8}" dt="2025-04-10T09:57:04.270" v="455" actId="11530"/>
          <ac:picMkLst>
            <pc:docMk/>
            <pc:sldMk cId="0" sldId="272"/>
            <ac:picMk id="6" creationId="{F52F102C-C304-AD16-3346-12D8885FE638}"/>
          </ac:picMkLst>
        </pc:picChg>
      </pc:sldChg>
      <pc:sldChg chg="addSp delSp modSp mod">
        <pc:chgData name="Bachmann, Franziska" userId="627b3446-e506-4c5a-a914-469917c0ece8" providerId="ADAL" clId="{417E59E8-42E3-4746-8D5C-805E43C61FF8}" dt="2025-04-10T09:38:01.825" v="448" actId="478"/>
        <pc:sldMkLst>
          <pc:docMk/>
          <pc:sldMk cId="0" sldId="273"/>
        </pc:sldMkLst>
        <pc:picChg chg="add mod ord">
          <ac:chgData name="Bachmann, Franziska" userId="627b3446-e506-4c5a-a914-469917c0ece8" providerId="ADAL" clId="{417E59E8-42E3-4746-8D5C-805E43C61FF8}" dt="2025-04-10T09:38:00.636" v="447" actId="167"/>
          <ac:picMkLst>
            <pc:docMk/>
            <pc:sldMk cId="0" sldId="273"/>
            <ac:picMk id="10" creationId="{A1918A8B-60A4-5188-F6FF-24A0E1E4557E}"/>
          </ac:picMkLst>
        </pc:picChg>
      </pc:sldChg>
      <pc:sldChg chg="addSp delSp modSp mod">
        <pc:chgData name="Bachmann, Franziska" userId="627b3446-e506-4c5a-a914-469917c0ece8" providerId="ADAL" clId="{417E59E8-42E3-4746-8D5C-805E43C61FF8}" dt="2025-04-10T09:57:46.817" v="462" actId="14100"/>
        <pc:sldMkLst>
          <pc:docMk/>
          <pc:sldMk cId="0" sldId="275"/>
        </pc:sldMkLst>
        <pc:spChg chg="mod">
          <ac:chgData name="Bachmann, Franziska" userId="627b3446-e506-4c5a-a914-469917c0ece8" providerId="ADAL" clId="{417E59E8-42E3-4746-8D5C-805E43C61FF8}" dt="2025-04-10T09:22:09.980" v="391" actId="20577"/>
          <ac:spMkLst>
            <pc:docMk/>
            <pc:sldMk cId="0" sldId="275"/>
            <ac:spMk id="7" creationId="{00000000-0000-0000-0000-000000000000}"/>
          </ac:spMkLst>
        </pc:spChg>
        <pc:spChg chg="mod">
          <ac:chgData name="Bachmann, Franziska" userId="627b3446-e506-4c5a-a914-469917c0ece8" providerId="ADAL" clId="{417E59E8-42E3-4746-8D5C-805E43C61FF8}" dt="2025-04-10T09:22:31.454" v="397" actId="20577"/>
          <ac:spMkLst>
            <pc:docMk/>
            <pc:sldMk cId="0" sldId="275"/>
            <ac:spMk id="9" creationId="{00000000-0000-0000-0000-000000000000}"/>
          </ac:spMkLst>
        </pc:spChg>
        <pc:spChg chg="add mod">
          <ac:chgData name="Bachmann, Franziska" userId="627b3446-e506-4c5a-a914-469917c0ece8" providerId="ADAL" clId="{417E59E8-42E3-4746-8D5C-805E43C61FF8}" dt="2025-04-10T09:57:41.250" v="460" actId="14100"/>
          <ac:spMkLst>
            <pc:docMk/>
            <pc:sldMk cId="0" sldId="275"/>
            <ac:spMk id="12" creationId="{4D8CE77E-ADBD-F5E0-5AAD-13FB24B92681}"/>
          </ac:spMkLst>
        </pc:spChg>
        <pc:spChg chg="add mod">
          <ac:chgData name="Bachmann, Franziska" userId="627b3446-e506-4c5a-a914-469917c0ece8" providerId="ADAL" clId="{417E59E8-42E3-4746-8D5C-805E43C61FF8}" dt="2025-04-10T09:57:44.574" v="461" actId="14100"/>
          <ac:spMkLst>
            <pc:docMk/>
            <pc:sldMk cId="0" sldId="275"/>
            <ac:spMk id="13" creationId="{38644576-6052-FFBB-1F56-1527BF6A34E0}"/>
          </ac:spMkLst>
        </pc:spChg>
        <pc:spChg chg="add mod">
          <ac:chgData name="Bachmann, Franziska" userId="627b3446-e506-4c5a-a914-469917c0ece8" providerId="ADAL" clId="{417E59E8-42E3-4746-8D5C-805E43C61FF8}" dt="2025-04-10T09:57:46.817" v="462" actId="14100"/>
          <ac:spMkLst>
            <pc:docMk/>
            <pc:sldMk cId="0" sldId="275"/>
            <ac:spMk id="14" creationId="{1328F964-D4AD-881D-A79A-F173146372AD}"/>
          </ac:spMkLst>
        </pc:spChg>
        <pc:spChg chg="add mod">
          <ac:chgData name="Bachmann, Franziska" userId="627b3446-e506-4c5a-a914-469917c0ece8" providerId="ADAL" clId="{417E59E8-42E3-4746-8D5C-805E43C61FF8}" dt="2025-04-10T09:21:11.658" v="390"/>
          <ac:spMkLst>
            <pc:docMk/>
            <pc:sldMk cId="0" sldId="275"/>
            <ac:spMk id="15" creationId="{96E3AECA-12BF-ECD5-5B8C-4670E583B8DD}"/>
          </ac:spMkLst>
        </pc:spChg>
      </pc:sldChg>
      <pc:sldChg chg="modSp mod">
        <pc:chgData name="Bachmann, Franziska" userId="627b3446-e506-4c5a-a914-469917c0ece8" providerId="ADAL" clId="{417E59E8-42E3-4746-8D5C-805E43C61FF8}" dt="2025-04-10T09:16:44.789" v="322" actId="1076"/>
        <pc:sldMkLst>
          <pc:docMk/>
          <pc:sldMk cId="0" sldId="278"/>
        </pc:sldMkLst>
        <pc:spChg chg="mod">
          <ac:chgData name="Bachmann, Franziska" userId="627b3446-e506-4c5a-a914-469917c0ece8" providerId="ADAL" clId="{417E59E8-42E3-4746-8D5C-805E43C61FF8}" dt="2025-04-10T09:16:44.789" v="322" actId="1076"/>
          <ac:spMkLst>
            <pc:docMk/>
            <pc:sldMk cId="0" sldId="278"/>
            <ac:spMk id="5" creationId="{00000000-0000-0000-0000-000000000000}"/>
          </ac:spMkLst>
        </pc:spChg>
        <pc:spChg chg="mod">
          <ac:chgData name="Bachmann, Franziska" userId="627b3446-e506-4c5a-a914-469917c0ece8" providerId="ADAL" clId="{417E59E8-42E3-4746-8D5C-805E43C61FF8}" dt="2025-04-10T09:16:38.057" v="319" actId="1076"/>
          <ac:spMkLst>
            <pc:docMk/>
            <pc:sldMk cId="0" sldId="278"/>
            <ac:spMk id="6" creationId="{00000000-0000-0000-0000-000000000000}"/>
          </ac:spMkLst>
        </pc:spChg>
        <pc:picChg chg="mod">
          <ac:chgData name="Bachmann, Franziska" userId="627b3446-e506-4c5a-a914-469917c0ece8" providerId="ADAL" clId="{417E59E8-42E3-4746-8D5C-805E43C61FF8}" dt="2025-04-10T09:16:32.690" v="318" actId="1076"/>
          <ac:picMkLst>
            <pc:docMk/>
            <pc:sldMk cId="0" sldId="278"/>
            <ac:picMk id="4" creationId="{00000000-0000-0000-0000-000000000000}"/>
          </ac:picMkLst>
        </pc:picChg>
      </pc:sldChg>
      <pc:sldChg chg="delSp mod">
        <pc:chgData name="Bachmann, Franziska" userId="627b3446-e506-4c5a-a914-469917c0ece8" providerId="ADAL" clId="{417E59E8-42E3-4746-8D5C-805E43C61FF8}" dt="2025-04-10T09:58:12.409" v="464" actId="478"/>
        <pc:sldMkLst>
          <pc:docMk/>
          <pc:sldMk cId="0" sldId="281"/>
        </pc:sldMkLst>
      </pc:sldChg>
      <pc:sldChg chg="modSp mod">
        <pc:chgData name="Bachmann, Franziska" userId="627b3446-e506-4c5a-a914-469917c0ece8" providerId="ADAL" clId="{417E59E8-42E3-4746-8D5C-805E43C61FF8}" dt="2025-04-10T08:56:22.577" v="120" actId="14100"/>
        <pc:sldMkLst>
          <pc:docMk/>
          <pc:sldMk cId="0" sldId="286"/>
        </pc:sldMkLst>
        <pc:spChg chg="mod">
          <ac:chgData name="Bachmann, Franziska" userId="627b3446-e506-4c5a-a914-469917c0ece8" providerId="ADAL" clId="{417E59E8-42E3-4746-8D5C-805E43C61FF8}" dt="2025-04-10T08:56:22.577" v="120" actId="14100"/>
          <ac:spMkLst>
            <pc:docMk/>
            <pc:sldMk cId="0" sldId="286"/>
            <ac:spMk id="4" creationId="{00000000-0000-0000-0000-000000000000}"/>
          </ac:spMkLst>
        </pc:spChg>
      </pc:sldChg>
      <pc:sldChg chg="modSp mod">
        <pc:chgData name="Bachmann, Franziska" userId="627b3446-e506-4c5a-a914-469917c0ece8" providerId="ADAL" clId="{417E59E8-42E3-4746-8D5C-805E43C61FF8}" dt="2025-04-10T08:56:37.585" v="124" actId="1076"/>
        <pc:sldMkLst>
          <pc:docMk/>
          <pc:sldMk cId="0" sldId="287"/>
        </pc:sldMkLst>
        <pc:spChg chg="mod">
          <ac:chgData name="Bachmann, Franziska" userId="627b3446-e506-4c5a-a914-469917c0ece8" providerId="ADAL" clId="{417E59E8-42E3-4746-8D5C-805E43C61FF8}" dt="2025-04-10T08:56:33.333" v="122" actId="14100"/>
          <ac:spMkLst>
            <pc:docMk/>
            <pc:sldMk cId="0" sldId="287"/>
            <ac:spMk id="2" creationId="{00000000-0000-0000-0000-000000000000}"/>
          </ac:spMkLst>
        </pc:spChg>
        <pc:graphicFrameChg chg="mod">
          <ac:chgData name="Bachmann, Franziska" userId="627b3446-e506-4c5a-a914-469917c0ece8" providerId="ADAL" clId="{417E59E8-42E3-4746-8D5C-805E43C61FF8}" dt="2025-04-10T08:56:37.585" v="124" actId="1076"/>
          <ac:graphicFrameMkLst>
            <pc:docMk/>
            <pc:sldMk cId="0" sldId="287"/>
            <ac:graphicFrameMk id="3" creationId="{00000000-0000-0000-0000-000000000000}"/>
          </ac:graphicFrameMkLst>
        </pc:graphicFrameChg>
      </pc:sldChg>
      <pc:sldChg chg="addSp modSp mod">
        <pc:chgData name="Bachmann, Franziska" userId="627b3446-e506-4c5a-a914-469917c0ece8" providerId="ADAL" clId="{417E59E8-42E3-4746-8D5C-805E43C61FF8}" dt="2025-04-10T09:15:04.599" v="313" actId="1076"/>
        <pc:sldMkLst>
          <pc:docMk/>
          <pc:sldMk cId="0" sldId="288"/>
        </pc:sldMkLst>
        <pc:spChg chg="mod">
          <ac:chgData name="Bachmann, Franziska" userId="627b3446-e506-4c5a-a914-469917c0ece8" providerId="ADAL" clId="{417E59E8-42E3-4746-8D5C-805E43C61FF8}" dt="2025-04-10T08:58:07.815" v="126" actId="1076"/>
          <ac:spMkLst>
            <pc:docMk/>
            <pc:sldMk cId="0" sldId="288"/>
            <ac:spMk id="2" creationId="{00000000-0000-0000-0000-000000000000}"/>
          </ac:spMkLst>
        </pc:spChg>
        <pc:spChg chg="add mod">
          <ac:chgData name="Bachmann, Franziska" userId="627b3446-e506-4c5a-a914-469917c0ece8" providerId="ADAL" clId="{417E59E8-42E3-4746-8D5C-805E43C61FF8}" dt="2025-04-10T09:00:25.635" v="151" actId="1076"/>
          <ac:spMkLst>
            <pc:docMk/>
            <pc:sldMk cId="0" sldId="288"/>
            <ac:spMk id="4" creationId="{0826E033-4C66-610B-718D-580ACB45312A}"/>
          </ac:spMkLst>
        </pc:spChg>
        <pc:spChg chg="add mod">
          <ac:chgData name="Bachmann, Franziska" userId="627b3446-e506-4c5a-a914-469917c0ece8" providerId="ADAL" clId="{417E59E8-42E3-4746-8D5C-805E43C61FF8}" dt="2025-04-10T09:14:55.808" v="310" actId="14100"/>
          <ac:spMkLst>
            <pc:docMk/>
            <pc:sldMk cId="0" sldId="288"/>
            <ac:spMk id="5" creationId="{374FBAD2-D845-8A47-E49A-AE06A18E8947}"/>
          </ac:spMkLst>
        </pc:spChg>
        <pc:spChg chg="add mod">
          <ac:chgData name="Bachmann, Franziska" userId="627b3446-e506-4c5a-a914-469917c0ece8" providerId="ADAL" clId="{417E59E8-42E3-4746-8D5C-805E43C61FF8}" dt="2025-04-10T09:15:04.599" v="313" actId="1076"/>
          <ac:spMkLst>
            <pc:docMk/>
            <pc:sldMk cId="0" sldId="288"/>
            <ac:spMk id="6" creationId="{195DFAB2-0833-9DB7-434B-8D6D847825F5}"/>
          </ac:spMkLst>
        </pc:spChg>
        <pc:graphicFrameChg chg="mod modGraphic">
          <ac:chgData name="Bachmann, Franziska" userId="627b3446-e506-4c5a-a914-469917c0ece8" providerId="ADAL" clId="{417E59E8-42E3-4746-8D5C-805E43C61FF8}" dt="2025-04-10T09:14:59.737" v="312" actId="1076"/>
          <ac:graphicFrameMkLst>
            <pc:docMk/>
            <pc:sldMk cId="0" sldId="288"/>
            <ac:graphicFrameMk id="3" creationId="{00000000-0000-0000-0000-000000000000}"/>
          </ac:graphicFrameMkLst>
        </pc:graphicFrameChg>
      </pc:sldChg>
      <pc:sldChg chg="modSp add mod">
        <pc:chgData name="Bachmann, Franziska" userId="627b3446-e506-4c5a-a914-469917c0ece8" providerId="ADAL" clId="{417E59E8-42E3-4746-8D5C-805E43C61FF8}" dt="2025-04-10T08:42:15.937" v="34" actId="1076"/>
        <pc:sldMkLst>
          <pc:docMk/>
          <pc:sldMk cId="0" sldId="290"/>
        </pc:sldMkLst>
      </pc:sldChg>
      <pc:sldChg chg="add">
        <pc:chgData name="Bachmann, Franziska" userId="627b3446-e506-4c5a-a914-469917c0ece8" providerId="ADAL" clId="{417E59E8-42E3-4746-8D5C-805E43C61FF8}" dt="2025-04-10T08:37:46.311" v="1"/>
        <pc:sldMkLst>
          <pc:docMk/>
          <pc:sldMk cId="0" sldId="291"/>
        </pc:sldMkLst>
      </pc:sldChg>
      <pc:sldChg chg="addSp delSp add mod">
        <pc:chgData name="Bachmann, Franziska" userId="627b3446-e506-4c5a-a914-469917c0ece8" providerId="ADAL" clId="{417E59E8-42E3-4746-8D5C-805E43C61FF8}" dt="2025-04-10T10:00:01.436" v="484" actId="478"/>
        <pc:sldMkLst>
          <pc:docMk/>
          <pc:sldMk cId="0" sldId="292"/>
        </pc:sldMkLst>
      </pc:sldChg>
      <pc:sldChg chg="add">
        <pc:chgData name="Bachmann, Franziska" userId="627b3446-e506-4c5a-a914-469917c0ece8" providerId="ADAL" clId="{417E59E8-42E3-4746-8D5C-805E43C61FF8}" dt="2025-04-10T08:38:01.343" v="3"/>
        <pc:sldMkLst>
          <pc:docMk/>
          <pc:sldMk cId="0" sldId="293"/>
        </pc:sldMkLst>
      </pc:sldChg>
      <pc:sldChg chg="add">
        <pc:chgData name="Bachmann, Franziska" userId="627b3446-e506-4c5a-a914-469917c0ece8" providerId="ADAL" clId="{417E59E8-42E3-4746-8D5C-805E43C61FF8}" dt="2025-04-10T08:38:07.934" v="4"/>
        <pc:sldMkLst>
          <pc:docMk/>
          <pc:sldMk cId="0" sldId="294"/>
        </pc:sldMkLst>
      </pc:sldChg>
      <pc:sldChg chg="add">
        <pc:chgData name="Bachmann, Franziska" userId="627b3446-e506-4c5a-a914-469917c0ece8" providerId="ADAL" clId="{417E59E8-42E3-4746-8D5C-805E43C61FF8}" dt="2025-04-10T08:38:13.075" v="5"/>
        <pc:sldMkLst>
          <pc:docMk/>
          <pc:sldMk cId="0" sldId="295"/>
        </pc:sldMkLst>
      </pc:sldChg>
      <pc:sldChg chg="delSp modSp add mod">
        <pc:chgData name="Bachmann, Franziska" userId="627b3446-e506-4c5a-a914-469917c0ece8" providerId="ADAL" clId="{417E59E8-42E3-4746-8D5C-805E43C61FF8}" dt="2025-04-10T09:59:39.815" v="480" actId="478"/>
        <pc:sldMkLst>
          <pc:docMk/>
          <pc:sldMk cId="0" sldId="296"/>
        </pc:sldMkLst>
      </pc:sldChg>
      <pc:sldChg chg="delSp modSp add mod">
        <pc:chgData name="Bachmann, Franziska" userId="627b3446-e506-4c5a-a914-469917c0ece8" providerId="ADAL" clId="{417E59E8-42E3-4746-8D5C-805E43C61FF8}" dt="2025-04-10T09:59:36.207" v="478" actId="478"/>
        <pc:sldMkLst>
          <pc:docMk/>
          <pc:sldMk cId="0" sldId="297"/>
        </pc:sldMkLst>
      </pc:sldChg>
      <pc:sldChg chg="delSp modSp add mod">
        <pc:chgData name="Bachmann, Franziska" userId="627b3446-e506-4c5a-a914-469917c0ece8" providerId="ADAL" clId="{417E59E8-42E3-4746-8D5C-805E43C61FF8}" dt="2025-04-10T09:59:30.447" v="476" actId="478"/>
        <pc:sldMkLst>
          <pc:docMk/>
          <pc:sldMk cId="0" sldId="298"/>
        </pc:sldMkLst>
      </pc:sldChg>
      <pc:sldChg chg="delSp modSp add mod">
        <pc:chgData name="Bachmann, Franziska" userId="627b3446-e506-4c5a-a914-469917c0ece8" providerId="ADAL" clId="{417E59E8-42E3-4746-8D5C-805E43C61FF8}" dt="2025-04-10T09:59:23.700" v="474" actId="478"/>
        <pc:sldMkLst>
          <pc:docMk/>
          <pc:sldMk cId="0" sldId="299"/>
        </pc:sldMkLst>
      </pc:sldChg>
      <pc:sldChg chg="addSp delSp modSp add mod">
        <pc:chgData name="Bachmann, Franziska" userId="627b3446-e506-4c5a-a914-469917c0ece8" providerId="ADAL" clId="{417E59E8-42E3-4746-8D5C-805E43C61FF8}" dt="2025-04-10T09:59:18.428" v="472" actId="478"/>
        <pc:sldMkLst>
          <pc:docMk/>
          <pc:sldMk cId="0" sldId="300"/>
        </pc:sldMkLst>
        <pc:spChg chg="mod">
          <ac:chgData name="Bachmann, Franziska" userId="627b3446-e506-4c5a-a914-469917c0ece8" providerId="ADAL" clId="{417E59E8-42E3-4746-8D5C-805E43C61FF8}" dt="2025-04-10T08:48:23.825" v="91" actId="14100"/>
          <ac:spMkLst>
            <pc:docMk/>
            <pc:sldMk cId="0" sldId="300"/>
            <ac:spMk id="2" creationId="{00000000-0000-0000-0000-000000000000}"/>
          </ac:spMkLst>
        </pc:spChg>
        <pc:spChg chg="mod">
          <ac:chgData name="Bachmann, Franziska" userId="627b3446-e506-4c5a-a914-469917c0ece8" providerId="ADAL" clId="{417E59E8-42E3-4746-8D5C-805E43C61FF8}" dt="2025-04-10T08:48:21.035" v="90" actId="14100"/>
          <ac:spMkLst>
            <pc:docMk/>
            <pc:sldMk cId="0" sldId="300"/>
            <ac:spMk id="3" creationId="{00000000-0000-0000-0000-000000000000}"/>
          </ac:spMkLst>
        </pc:spChg>
        <pc:spChg chg="mod">
          <ac:chgData name="Bachmann, Franziska" userId="627b3446-e506-4c5a-a914-469917c0ece8" providerId="ADAL" clId="{417E59E8-42E3-4746-8D5C-805E43C61FF8}" dt="2025-04-10T08:48:52.511" v="97" actId="14100"/>
          <ac:spMkLst>
            <pc:docMk/>
            <pc:sldMk cId="0" sldId="300"/>
            <ac:spMk id="4" creationId="{00000000-0000-0000-0000-000000000000}"/>
          </ac:spMkLst>
        </pc:spChg>
        <pc:picChg chg="add mod ord">
          <ac:chgData name="Bachmann, Franziska" userId="627b3446-e506-4c5a-a914-469917c0ece8" providerId="ADAL" clId="{417E59E8-42E3-4746-8D5C-805E43C61FF8}" dt="2025-04-10T08:48:48.735" v="96" actId="171"/>
          <ac:picMkLst>
            <pc:docMk/>
            <pc:sldMk cId="0" sldId="300"/>
            <ac:picMk id="9" creationId="{DA75875C-87DF-6CA1-8616-549D3DD7008C}"/>
          </ac:picMkLst>
        </pc:picChg>
      </pc:sldChg>
      <pc:sldChg chg="delSp add mod">
        <pc:chgData name="Bachmann, Franziska" userId="627b3446-e506-4c5a-a914-469917c0ece8" providerId="ADAL" clId="{417E59E8-42E3-4746-8D5C-805E43C61FF8}" dt="2025-04-10T09:59:09.751" v="470" actId="478"/>
        <pc:sldMkLst>
          <pc:docMk/>
          <pc:sldMk cId="0" sldId="301"/>
        </pc:sldMkLst>
      </pc:sldChg>
      <pc:sldChg chg="delSp modSp add mod">
        <pc:chgData name="Bachmann, Franziska" userId="627b3446-e506-4c5a-a914-469917c0ece8" providerId="ADAL" clId="{417E59E8-42E3-4746-8D5C-805E43C61FF8}" dt="2025-04-10T09:25:31.955" v="424" actId="5793"/>
        <pc:sldMkLst>
          <pc:docMk/>
          <pc:sldMk cId="0" sldId="302"/>
        </pc:sldMkLst>
      </pc:sldChg>
      <pc:sldChg chg="delSp modSp add mod">
        <pc:chgData name="Bachmann, Franziska" userId="627b3446-e506-4c5a-a914-469917c0ece8" providerId="ADAL" clId="{417E59E8-42E3-4746-8D5C-805E43C61FF8}" dt="2025-04-10T09:59:01.104" v="468" actId="478"/>
        <pc:sldMkLst>
          <pc:docMk/>
          <pc:sldMk cId="0" sldId="303"/>
        </pc:sldMkLst>
      </pc:sldChg>
      <pc:sldChg chg="delSp modSp add mod">
        <pc:chgData name="Bachmann, Franziska" userId="627b3446-e506-4c5a-a914-469917c0ece8" providerId="ADAL" clId="{417E59E8-42E3-4746-8D5C-805E43C61FF8}" dt="2025-04-10T09:58:24.961" v="466" actId="478"/>
        <pc:sldMkLst>
          <pc:docMk/>
          <pc:sldMk cId="0" sldId="304"/>
        </pc:sldMkLst>
      </pc:sldChg>
      <pc:sldChg chg="modSp add mod">
        <pc:chgData name="Bachmann, Franziska" userId="627b3446-e506-4c5a-a914-469917c0ece8" providerId="ADAL" clId="{417E59E8-42E3-4746-8D5C-805E43C61FF8}" dt="2025-04-10T09:36:09.601" v="444" actId="14100"/>
        <pc:sldMkLst>
          <pc:docMk/>
          <pc:sldMk cId="0" sldId="305"/>
        </pc:sldMkLst>
      </pc:sldChg>
      <pc:sldChg chg="modSp add mod">
        <pc:chgData name="Bachmann, Franziska" userId="627b3446-e506-4c5a-a914-469917c0ece8" providerId="ADAL" clId="{417E59E8-42E3-4746-8D5C-805E43C61FF8}" dt="2025-04-10T09:57:23.657" v="459" actId="1076"/>
        <pc:sldMkLst>
          <pc:docMk/>
          <pc:sldMk cId="0" sldId="306"/>
        </pc:sldMkLst>
      </pc:sldChg>
      <pc:sldChg chg="add">
        <pc:chgData name="Bachmann, Franziska" userId="627b3446-e506-4c5a-a914-469917c0ece8" providerId="ADAL" clId="{417E59E8-42E3-4746-8D5C-805E43C61FF8}" dt="2025-04-10T08:39:43.132" v="17"/>
        <pc:sldMkLst>
          <pc:docMk/>
          <pc:sldMk cId="0" sldId="307"/>
        </pc:sldMkLst>
      </pc:sldChg>
      <pc:sldChg chg="add">
        <pc:chgData name="Bachmann, Franziska" userId="627b3446-e506-4c5a-a914-469917c0ece8" providerId="ADAL" clId="{417E59E8-42E3-4746-8D5C-805E43C61FF8}" dt="2025-04-10T08:39:47.922" v="18"/>
        <pc:sldMkLst>
          <pc:docMk/>
          <pc:sldMk cId="0" sldId="308"/>
        </pc:sldMkLst>
      </pc:sldChg>
      <pc:sldChg chg="modSp add mod">
        <pc:chgData name="Bachmann, Franziska" userId="627b3446-e506-4c5a-a914-469917c0ece8" providerId="ADAL" clId="{417E59E8-42E3-4746-8D5C-805E43C61FF8}" dt="2025-04-10T08:50:49.011" v="104" actId="20577"/>
        <pc:sldMkLst>
          <pc:docMk/>
          <pc:sldMk cId="0" sldId="309"/>
        </pc:sldMkLst>
      </pc:sldChg>
      <pc:sldChg chg="add">
        <pc:chgData name="Bachmann, Franziska" userId="627b3446-e506-4c5a-a914-469917c0ece8" providerId="ADAL" clId="{417E59E8-42E3-4746-8D5C-805E43C61FF8}" dt="2025-04-10T08:39:58.235" v="20"/>
        <pc:sldMkLst>
          <pc:docMk/>
          <pc:sldMk cId="0" sldId="310"/>
        </pc:sldMkLst>
      </pc:sldChg>
      <pc:sldChg chg="add">
        <pc:chgData name="Bachmann, Franziska" userId="627b3446-e506-4c5a-a914-469917c0ece8" providerId="ADAL" clId="{417E59E8-42E3-4746-8D5C-805E43C61FF8}" dt="2025-04-10T08:40:02.632" v="21"/>
        <pc:sldMkLst>
          <pc:docMk/>
          <pc:sldMk cId="0" sldId="311"/>
        </pc:sldMkLst>
      </pc:sldChg>
      <pc:sldChg chg="modSp add mod">
        <pc:chgData name="Bachmann, Franziska" userId="627b3446-e506-4c5a-a914-469917c0ece8" providerId="ADAL" clId="{417E59E8-42E3-4746-8D5C-805E43C61FF8}" dt="2025-04-10T09:16:54.998" v="323" actId="1076"/>
        <pc:sldMkLst>
          <pc:docMk/>
          <pc:sldMk cId="0" sldId="312"/>
        </pc:sldMkLst>
      </pc:sldChg>
      <pc:sldChg chg="modSp add mod">
        <pc:chgData name="Bachmann, Franziska" userId="627b3446-e506-4c5a-a914-469917c0ece8" providerId="ADAL" clId="{417E59E8-42E3-4746-8D5C-805E43C61FF8}" dt="2025-04-10T09:16:12.606" v="315" actId="1076"/>
        <pc:sldMkLst>
          <pc:docMk/>
          <pc:sldMk cId="0" sldId="313"/>
        </pc:sldMkLst>
      </pc:sldChg>
      <pc:sldChg chg="add">
        <pc:chgData name="Bachmann, Franziska" userId="627b3446-e506-4c5a-a914-469917c0ece8" providerId="ADAL" clId="{417E59E8-42E3-4746-8D5C-805E43C61FF8}" dt="2025-04-10T08:40:46.921" v="24"/>
        <pc:sldMkLst>
          <pc:docMk/>
          <pc:sldMk cId="0" sldId="314"/>
        </pc:sldMkLst>
      </pc:sldChg>
      <pc:sldChg chg="delSp add mod">
        <pc:chgData name="Bachmann, Franziska" userId="627b3446-e506-4c5a-a914-469917c0ece8" providerId="ADAL" clId="{417E59E8-42E3-4746-8D5C-805E43C61FF8}" dt="2025-04-10T09:58:07.481" v="463" actId="478"/>
        <pc:sldMkLst>
          <pc:docMk/>
          <pc:sldMk cId="0" sldId="315"/>
        </pc:sldMkLst>
      </pc:sldChg>
      <pc:sldChg chg="add">
        <pc:chgData name="Bachmann, Franziska" userId="627b3446-e506-4c5a-a914-469917c0ece8" providerId="ADAL" clId="{417E59E8-42E3-4746-8D5C-805E43C61FF8}" dt="2025-04-10T08:40:59.232" v="26"/>
        <pc:sldMkLst>
          <pc:docMk/>
          <pc:sldMk cId="0" sldId="316"/>
        </pc:sldMkLst>
      </pc:sldChg>
      <pc:sldChg chg="add">
        <pc:chgData name="Bachmann, Franziska" userId="627b3446-e506-4c5a-a914-469917c0ece8" providerId="ADAL" clId="{417E59E8-42E3-4746-8D5C-805E43C61FF8}" dt="2025-04-10T08:41:03.694" v="27"/>
        <pc:sldMkLst>
          <pc:docMk/>
          <pc:sldMk cId="0" sldId="317"/>
        </pc:sldMkLst>
      </pc:sldChg>
      <pc:sldChg chg="add">
        <pc:chgData name="Bachmann, Franziska" userId="627b3446-e506-4c5a-a914-469917c0ece8" providerId="ADAL" clId="{417E59E8-42E3-4746-8D5C-805E43C61FF8}" dt="2025-04-10T08:41:08.448" v="28"/>
        <pc:sldMkLst>
          <pc:docMk/>
          <pc:sldMk cId="0" sldId="318"/>
        </pc:sldMkLst>
      </pc:sldChg>
      <pc:sldChg chg="add">
        <pc:chgData name="Bachmann, Franziska" userId="627b3446-e506-4c5a-a914-469917c0ece8" providerId="ADAL" clId="{417E59E8-42E3-4746-8D5C-805E43C61FF8}" dt="2025-04-10T08:41:12.783" v="29"/>
        <pc:sldMkLst>
          <pc:docMk/>
          <pc:sldMk cId="0" sldId="319"/>
        </pc:sldMkLst>
      </pc:sldChg>
      <pc:sldChg chg="add">
        <pc:chgData name="Bachmann, Franziska" userId="627b3446-e506-4c5a-a914-469917c0ece8" providerId="ADAL" clId="{417E59E8-42E3-4746-8D5C-805E43C61FF8}" dt="2025-04-10T08:41:25.879" v="30"/>
        <pc:sldMkLst>
          <pc:docMk/>
          <pc:sldMk cId="0" sldId="320"/>
        </pc:sldMkLst>
      </pc:sldChg>
      <pc:sldChg chg="modSp add mod">
        <pc:chgData name="Bachmann, Franziska" userId="627b3446-e506-4c5a-a914-469917c0ece8" providerId="ADAL" clId="{417E59E8-42E3-4746-8D5C-805E43C61FF8}" dt="2025-04-10T08:56:29.504" v="121" actId="1076"/>
        <pc:sldMkLst>
          <pc:docMk/>
          <pc:sldMk cId="0" sldId="321"/>
        </pc:sldMkLst>
      </pc:sldChg>
      <pc:sldChg chg="addSp modSp add mod">
        <pc:chgData name="Bachmann, Franziska" userId="627b3446-e506-4c5a-a914-469917c0ece8" providerId="ADAL" clId="{417E59E8-42E3-4746-8D5C-805E43C61FF8}" dt="2025-04-10T09:15:17.092" v="314" actId="1076"/>
        <pc:sldMkLst>
          <pc:docMk/>
          <pc:sldMk cId="0" sldId="322"/>
        </pc:sldMkLst>
      </pc:sldChg>
      <pc:sldChg chg="add">
        <pc:chgData name="Bachmann, Franziska" userId="627b3446-e506-4c5a-a914-469917c0ece8" providerId="ADAL" clId="{417E59E8-42E3-4746-8D5C-805E43C61FF8}" dt="2025-04-10T08:41:39.425" v="33"/>
        <pc:sldMkLst>
          <pc:docMk/>
          <pc:sldMk cId="0" sldId="323"/>
        </pc:sldMkLst>
      </pc:sldChg>
    </pc:docChg>
  </pc:docChgLst>
  <pc:docChgLst>
    <pc:chgData name="Bachmann, Franziska" userId="627b3446-e506-4c5a-a914-469917c0ece8" providerId="ADAL" clId="{8802ECA3-C606-4356-B15F-3571734D5303}"/>
    <pc:docChg chg="delSld">
      <pc:chgData name="Bachmann, Franziska" userId="627b3446-e506-4c5a-a914-469917c0ece8" providerId="ADAL" clId="{8802ECA3-C606-4356-B15F-3571734D5303}" dt="2025-04-30T08:33:32.044" v="34" actId="47"/>
      <pc:docMkLst>
        <pc:docMk/>
      </pc:docMkLst>
      <pc:sldChg chg="del">
        <pc:chgData name="Bachmann, Franziska" userId="627b3446-e506-4c5a-a914-469917c0ece8" providerId="ADAL" clId="{8802ECA3-C606-4356-B15F-3571734D5303}" dt="2025-04-30T08:33:25.766" v="33" actId="47"/>
        <pc:sldMkLst>
          <pc:docMk/>
          <pc:sldMk cId="0" sldId="262"/>
        </pc:sldMkLst>
      </pc:sldChg>
      <pc:sldChg chg="del">
        <pc:chgData name="Bachmann, Franziska" userId="627b3446-e506-4c5a-a914-469917c0ece8" providerId="ADAL" clId="{8802ECA3-C606-4356-B15F-3571734D5303}" dt="2025-04-30T08:33:21.146" v="29" actId="47"/>
        <pc:sldMkLst>
          <pc:docMk/>
          <pc:sldMk cId="0" sldId="266"/>
        </pc:sldMkLst>
      </pc:sldChg>
      <pc:sldChg chg="del">
        <pc:chgData name="Bachmann, Franziska" userId="627b3446-e506-4c5a-a914-469917c0ece8" providerId="ADAL" clId="{8802ECA3-C606-4356-B15F-3571734D5303}" dt="2025-04-30T08:32:38.855" v="0" actId="47"/>
        <pc:sldMkLst>
          <pc:docMk/>
          <pc:sldMk cId="0" sldId="290"/>
        </pc:sldMkLst>
      </pc:sldChg>
      <pc:sldChg chg="del">
        <pc:chgData name="Bachmann, Franziska" userId="627b3446-e506-4c5a-a914-469917c0ece8" providerId="ADAL" clId="{8802ECA3-C606-4356-B15F-3571734D5303}" dt="2025-04-30T08:32:39.858" v="1" actId="47"/>
        <pc:sldMkLst>
          <pc:docMk/>
          <pc:sldMk cId="0" sldId="291"/>
        </pc:sldMkLst>
      </pc:sldChg>
      <pc:sldChg chg="del">
        <pc:chgData name="Bachmann, Franziska" userId="627b3446-e506-4c5a-a914-469917c0ece8" providerId="ADAL" clId="{8802ECA3-C606-4356-B15F-3571734D5303}" dt="2025-04-30T08:32:40.841" v="2" actId="47"/>
        <pc:sldMkLst>
          <pc:docMk/>
          <pc:sldMk cId="0" sldId="292"/>
        </pc:sldMkLst>
      </pc:sldChg>
      <pc:sldChg chg="del">
        <pc:chgData name="Bachmann, Franziska" userId="627b3446-e506-4c5a-a914-469917c0ece8" providerId="ADAL" clId="{8802ECA3-C606-4356-B15F-3571734D5303}" dt="2025-04-30T08:32:41.913" v="3" actId="47"/>
        <pc:sldMkLst>
          <pc:docMk/>
          <pc:sldMk cId="0" sldId="293"/>
        </pc:sldMkLst>
      </pc:sldChg>
      <pc:sldChg chg="del">
        <pc:chgData name="Bachmann, Franziska" userId="627b3446-e506-4c5a-a914-469917c0ece8" providerId="ADAL" clId="{8802ECA3-C606-4356-B15F-3571734D5303}" dt="2025-04-30T08:32:43.219" v="4" actId="47"/>
        <pc:sldMkLst>
          <pc:docMk/>
          <pc:sldMk cId="0" sldId="294"/>
        </pc:sldMkLst>
      </pc:sldChg>
      <pc:sldChg chg="del">
        <pc:chgData name="Bachmann, Franziska" userId="627b3446-e506-4c5a-a914-469917c0ece8" providerId="ADAL" clId="{8802ECA3-C606-4356-B15F-3571734D5303}" dt="2025-04-30T08:32:44.857" v="5" actId="47"/>
        <pc:sldMkLst>
          <pc:docMk/>
          <pc:sldMk cId="0" sldId="295"/>
        </pc:sldMkLst>
      </pc:sldChg>
      <pc:sldChg chg="del">
        <pc:chgData name="Bachmann, Franziska" userId="627b3446-e506-4c5a-a914-469917c0ece8" providerId="ADAL" clId="{8802ECA3-C606-4356-B15F-3571734D5303}" dt="2025-04-30T08:32:47.591" v="6" actId="47"/>
        <pc:sldMkLst>
          <pc:docMk/>
          <pc:sldMk cId="0" sldId="296"/>
        </pc:sldMkLst>
      </pc:sldChg>
      <pc:sldChg chg="del">
        <pc:chgData name="Bachmann, Franziska" userId="627b3446-e506-4c5a-a914-469917c0ece8" providerId="ADAL" clId="{8802ECA3-C606-4356-B15F-3571734D5303}" dt="2025-04-30T08:32:48.857" v="7" actId="47"/>
        <pc:sldMkLst>
          <pc:docMk/>
          <pc:sldMk cId="0" sldId="297"/>
        </pc:sldMkLst>
      </pc:sldChg>
      <pc:sldChg chg="del">
        <pc:chgData name="Bachmann, Franziska" userId="627b3446-e506-4c5a-a914-469917c0ece8" providerId="ADAL" clId="{8802ECA3-C606-4356-B15F-3571734D5303}" dt="2025-04-30T08:33:24.747" v="32" actId="47"/>
        <pc:sldMkLst>
          <pc:docMk/>
          <pc:sldMk cId="0" sldId="298"/>
        </pc:sldMkLst>
      </pc:sldChg>
      <pc:sldChg chg="del">
        <pc:chgData name="Bachmann, Franziska" userId="627b3446-e506-4c5a-a914-469917c0ece8" providerId="ADAL" clId="{8802ECA3-C606-4356-B15F-3571734D5303}" dt="2025-04-30T08:33:23.594" v="31" actId="47"/>
        <pc:sldMkLst>
          <pc:docMk/>
          <pc:sldMk cId="0" sldId="299"/>
        </pc:sldMkLst>
      </pc:sldChg>
      <pc:sldChg chg="del">
        <pc:chgData name="Bachmann, Franziska" userId="627b3446-e506-4c5a-a914-469917c0ece8" providerId="ADAL" clId="{8802ECA3-C606-4356-B15F-3571734D5303}" dt="2025-04-30T08:33:21.955" v="30" actId="47"/>
        <pc:sldMkLst>
          <pc:docMk/>
          <pc:sldMk cId="0" sldId="301"/>
        </pc:sldMkLst>
      </pc:sldChg>
      <pc:sldChg chg="del">
        <pc:chgData name="Bachmann, Franziska" userId="627b3446-e506-4c5a-a914-469917c0ece8" providerId="ADAL" clId="{8802ECA3-C606-4356-B15F-3571734D5303}" dt="2025-04-30T08:33:19.846" v="28" actId="47"/>
        <pc:sldMkLst>
          <pc:docMk/>
          <pc:sldMk cId="0" sldId="302"/>
        </pc:sldMkLst>
      </pc:sldChg>
      <pc:sldChg chg="del">
        <pc:chgData name="Bachmann, Franziska" userId="627b3446-e506-4c5a-a914-469917c0ece8" providerId="ADAL" clId="{8802ECA3-C606-4356-B15F-3571734D5303}" dt="2025-04-30T08:33:32.044" v="34" actId="47"/>
        <pc:sldMkLst>
          <pc:docMk/>
          <pc:sldMk cId="0" sldId="303"/>
        </pc:sldMkLst>
      </pc:sldChg>
      <pc:sldChg chg="del">
        <pc:chgData name="Bachmann, Franziska" userId="627b3446-e506-4c5a-a914-469917c0ece8" providerId="ADAL" clId="{8802ECA3-C606-4356-B15F-3571734D5303}" dt="2025-04-30T08:33:18.457" v="27" actId="47"/>
        <pc:sldMkLst>
          <pc:docMk/>
          <pc:sldMk cId="0" sldId="304"/>
        </pc:sldMkLst>
      </pc:sldChg>
      <pc:sldChg chg="del">
        <pc:chgData name="Bachmann, Franziska" userId="627b3446-e506-4c5a-a914-469917c0ece8" providerId="ADAL" clId="{8802ECA3-C606-4356-B15F-3571734D5303}" dt="2025-04-30T08:33:16.946" v="26" actId="47"/>
        <pc:sldMkLst>
          <pc:docMk/>
          <pc:sldMk cId="0" sldId="305"/>
        </pc:sldMkLst>
      </pc:sldChg>
      <pc:sldChg chg="del">
        <pc:chgData name="Bachmann, Franziska" userId="627b3446-e506-4c5a-a914-469917c0ece8" providerId="ADAL" clId="{8802ECA3-C606-4356-B15F-3571734D5303}" dt="2025-04-30T08:33:09.229" v="24" actId="47"/>
        <pc:sldMkLst>
          <pc:docMk/>
          <pc:sldMk cId="0" sldId="306"/>
        </pc:sldMkLst>
      </pc:sldChg>
      <pc:sldChg chg="del">
        <pc:chgData name="Bachmann, Franziska" userId="627b3446-e506-4c5a-a914-469917c0ece8" providerId="ADAL" clId="{8802ECA3-C606-4356-B15F-3571734D5303}" dt="2025-04-30T08:33:12.312" v="25" actId="47"/>
        <pc:sldMkLst>
          <pc:docMk/>
          <pc:sldMk cId="0" sldId="307"/>
        </pc:sldMkLst>
      </pc:sldChg>
      <pc:sldChg chg="del">
        <pc:chgData name="Bachmann, Franziska" userId="627b3446-e506-4c5a-a914-469917c0ece8" providerId="ADAL" clId="{8802ECA3-C606-4356-B15F-3571734D5303}" dt="2025-04-30T08:33:07.221" v="23" actId="47"/>
        <pc:sldMkLst>
          <pc:docMk/>
          <pc:sldMk cId="0" sldId="308"/>
        </pc:sldMkLst>
      </pc:sldChg>
      <pc:sldChg chg="del">
        <pc:chgData name="Bachmann, Franziska" userId="627b3446-e506-4c5a-a914-469917c0ece8" providerId="ADAL" clId="{8802ECA3-C606-4356-B15F-3571734D5303}" dt="2025-04-30T08:33:05.340" v="22" actId="47"/>
        <pc:sldMkLst>
          <pc:docMk/>
          <pc:sldMk cId="0" sldId="309"/>
        </pc:sldMkLst>
      </pc:sldChg>
      <pc:sldChg chg="del">
        <pc:chgData name="Bachmann, Franziska" userId="627b3446-e506-4c5a-a914-469917c0ece8" providerId="ADAL" clId="{8802ECA3-C606-4356-B15F-3571734D5303}" dt="2025-04-30T08:33:03.024" v="20" actId="47"/>
        <pc:sldMkLst>
          <pc:docMk/>
          <pc:sldMk cId="0" sldId="310"/>
        </pc:sldMkLst>
      </pc:sldChg>
      <pc:sldChg chg="del">
        <pc:chgData name="Bachmann, Franziska" userId="627b3446-e506-4c5a-a914-469917c0ece8" providerId="ADAL" clId="{8802ECA3-C606-4356-B15F-3571734D5303}" dt="2025-04-30T08:33:04.160" v="21" actId="47"/>
        <pc:sldMkLst>
          <pc:docMk/>
          <pc:sldMk cId="0" sldId="311"/>
        </pc:sldMkLst>
      </pc:sldChg>
      <pc:sldChg chg="del">
        <pc:chgData name="Bachmann, Franziska" userId="627b3446-e506-4c5a-a914-469917c0ece8" providerId="ADAL" clId="{8802ECA3-C606-4356-B15F-3571734D5303}" dt="2025-04-30T08:33:01.552" v="19" actId="47"/>
        <pc:sldMkLst>
          <pc:docMk/>
          <pc:sldMk cId="0" sldId="312"/>
        </pc:sldMkLst>
      </pc:sldChg>
      <pc:sldChg chg="del">
        <pc:chgData name="Bachmann, Franziska" userId="627b3446-e506-4c5a-a914-469917c0ece8" providerId="ADAL" clId="{8802ECA3-C606-4356-B15F-3571734D5303}" dt="2025-04-30T08:33:00.616" v="18" actId="47"/>
        <pc:sldMkLst>
          <pc:docMk/>
          <pc:sldMk cId="0" sldId="313"/>
        </pc:sldMkLst>
      </pc:sldChg>
      <pc:sldChg chg="del">
        <pc:chgData name="Bachmann, Franziska" userId="627b3446-e506-4c5a-a914-469917c0ece8" providerId="ADAL" clId="{8802ECA3-C606-4356-B15F-3571734D5303}" dt="2025-04-30T08:32:59.496" v="17" actId="47"/>
        <pc:sldMkLst>
          <pc:docMk/>
          <pc:sldMk cId="0" sldId="314"/>
        </pc:sldMkLst>
      </pc:sldChg>
      <pc:sldChg chg="del">
        <pc:chgData name="Bachmann, Franziska" userId="627b3446-e506-4c5a-a914-469917c0ece8" providerId="ADAL" clId="{8802ECA3-C606-4356-B15F-3571734D5303}" dt="2025-04-30T08:32:58.711" v="16" actId="47"/>
        <pc:sldMkLst>
          <pc:docMk/>
          <pc:sldMk cId="0" sldId="315"/>
        </pc:sldMkLst>
      </pc:sldChg>
      <pc:sldChg chg="del">
        <pc:chgData name="Bachmann, Franziska" userId="627b3446-e506-4c5a-a914-469917c0ece8" providerId="ADAL" clId="{8802ECA3-C606-4356-B15F-3571734D5303}" dt="2025-04-30T08:32:57.707" v="15" actId="47"/>
        <pc:sldMkLst>
          <pc:docMk/>
          <pc:sldMk cId="0" sldId="316"/>
        </pc:sldMkLst>
      </pc:sldChg>
      <pc:sldChg chg="del">
        <pc:chgData name="Bachmann, Franziska" userId="627b3446-e506-4c5a-a914-469917c0ece8" providerId="ADAL" clId="{8802ECA3-C606-4356-B15F-3571734D5303}" dt="2025-04-30T08:32:56.835" v="14" actId="47"/>
        <pc:sldMkLst>
          <pc:docMk/>
          <pc:sldMk cId="0" sldId="317"/>
        </pc:sldMkLst>
      </pc:sldChg>
      <pc:sldChg chg="del">
        <pc:chgData name="Bachmann, Franziska" userId="627b3446-e506-4c5a-a914-469917c0ece8" providerId="ADAL" clId="{8802ECA3-C606-4356-B15F-3571734D5303}" dt="2025-04-30T08:32:55.814" v="13" actId="47"/>
        <pc:sldMkLst>
          <pc:docMk/>
          <pc:sldMk cId="0" sldId="318"/>
        </pc:sldMkLst>
      </pc:sldChg>
      <pc:sldChg chg="del">
        <pc:chgData name="Bachmann, Franziska" userId="627b3446-e506-4c5a-a914-469917c0ece8" providerId="ADAL" clId="{8802ECA3-C606-4356-B15F-3571734D5303}" dt="2025-04-30T08:32:54.825" v="12" actId="47"/>
        <pc:sldMkLst>
          <pc:docMk/>
          <pc:sldMk cId="0" sldId="319"/>
        </pc:sldMkLst>
      </pc:sldChg>
      <pc:sldChg chg="del">
        <pc:chgData name="Bachmann, Franziska" userId="627b3446-e506-4c5a-a914-469917c0ece8" providerId="ADAL" clId="{8802ECA3-C606-4356-B15F-3571734D5303}" dt="2025-04-30T08:32:53.823" v="11" actId="47"/>
        <pc:sldMkLst>
          <pc:docMk/>
          <pc:sldMk cId="0" sldId="320"/>
        </pc:sldMkLst>
      </pc:sldChg>
      <pc:sldChg chg="del">
        <pc:chgData name="Bachmann, Franziska" userId="627b3446-e506-4c5a-a914-469917c0ece8" providerId="ADAL" clId="{8802ECA3-C606-4356-B15F-3571734D5303}" dt="2025-04-30T08:32:52.871" v="10" actId="47"/>
        <pc:sldMkLst>
          <pc:docMk/>
          <pc:sldMk cId="0" sldId="321"/>
        </pc:sldMkLst>
      </pc:sldChg>
      <pc:sldChg chg="del">
        <pc:chgData name="Bachmann, Franziska" userId="627b3446-e506-4c5a-a914-469917c0ece8" providerId="ADAL" clId="{8802ECA3-C606-4356-B15F-3571734D5303}" dt="2025-04-30T08:32:52.046" v="9" actId="47"/>
        <pc:sldMkLst>
          <pc:docMk/>
          <pc:sldMk cId="0" sldId="322"/>
        </pc:sldMkLst>
      </pc:sldChg>
      <pc:sldChg chg="del">
        <pc:chgData name="Bachmann, Franziska" userId="627b3446-e506-4c5a-a914-469917c0ece8" providerId="ADAL" clId="{8802ECA3-C606-4356-B15F-3571734D5303}" dt="2025-04-30T08:32:51.095" v="8" actId="47"/>
        <pc:sldMkLst>
          <pc:docMk/>
          <pc:sldMk cId="0" sldId="32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90396" y="1280921"/>
            <a:ext cx="8777605" cy="391160"/>
          </a:xfrm>
          <a:prstGeom prst="rect">
            <a:avLst/>
          </a:prstGeom>
        </p:spPr>
        <p:txBody>
          <a:bodyPr wrap="square" lIns="0" tIns="0" rIns="0" bIns="0">
            <a:spAutoFit/>
          </a:bodyPr>
          <a:lstStyle>
            <a:lvl1pPr>
              <a:defRPr sz="44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36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47003" y="1881352"/>
            <a:ext cx="3648709" cy="4080510"/>
          </a:xfrm>
          <a:prstGeom prst="rect">
            <a:avLst/>
          </a:prstGeom>
        </p:spPr>
        <p:txBody>
          <a:bodyPr wrap="square" lIns="0" tIns="0" rIns="0" bIns="0">
            <a:spAutoFit/>
          </a:bodyPr>
          <a:lstStyle>
            <a:lvl1pPr>
              <a:defRPr sz="2000" b="0" i="0">
                <a:solidFill>
                  <a:srgbClr val="585858"/>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6939" y="308228"/>
            <a:ext cx="7992109" cy="1300480"/>
          </a:xfrm>
          <a:prstGeom prst="rect">
            <a:avLst/>
          </a:prstGeom>
        </p:spPr>
        <p:txBody>
          <a:bodyPr wrap="square" lIns="0" tIns="0" rIns="0" bIns="0">
            <a:spAutoFit/>
          </a:bodyPr>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5600446" y="2324579"/>
            <a:ext cx="5619115" cy="3750310"/>
          </a:xfrm>
          <a:prstGeom prst="rect">
            <a:avLst/>
          </a:prstGeom>
        </p:spPr>
        <p:txBody>
          <a:bodyPr wrap="square" lIns="0" tIns="0" rIns="0" bIns="0">
            <a:spAutoFit/>
          </a:bodyPr>
          <a:lstStyle>
            <a:lvl1pPr>
              <a:defRPr sz="36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4/30/2025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65449" y="414539"/>
            <a:ext cx="220453" cy="205733"/>
          </a:xfrm>
          <a:prstGeom prst="rect">
            <a:avLst/>
          </a:prstGeom>
        </p:spPr>
      </p:pic>
      <p:grpSp>
        <p:nvGrpSpPr>
          <p:cNvPr id="3" name="object 3"/>
          <p:cNvGrpSpPr/>
          <p:nvPr/>
        </p:nvGrpSpPr>
        <p:grpSpPr>
          <a:xfrm>
            <a:off x="963293" y="748637"/>
            <a:ext cx="2033905" cy="197485"/>
            <a:chOff x="963293" y="748637"/>
            <a:chExt cx="2033905" cy="197485"/>
          </a:xfrm>
        </p:grpSpPr>
        <p:pic>
          <p:nvPicPr>
            <p:cNvPr id="4" name="object 4"/>
            <p:cNvPicPr/>
            <p:nvPr/>
          </p:nvPicPr>
          <p:blipFill>
            <a:blip r:embed="rId3" cstate="print"/>
            <a:stretch>
              <a:fillRect/>
            </a:stretch>
          </p:blipFill>
          <p:spPr>
            <a:xfrm>
              <a:off x="963293" y="862937"/>
              <a:ext cx="2033291" cy="82644"/>
            </a:xfrm>
            <a:prstGeom prst="rect">
              <a:avLst/>
            </a:prstGeom>
          </p:spPr>
        </p:pic>
        <p:sp>
          <p:nvSpPr>
            <p:cNvPr id="5" name="object 5"/>
            <p:cNvSpPr/>
            <p:nvPr/>
          </p:nvSpPr>
          <p:spPr>
            <a:xfrm>
              <a:off x="963293" y="748637"/>
              <a:ext cx="1545590" cy="81280"/>
            </a:xfrm>
            <a:custGeom>
              <a:avLst/>
              <a:gdLst/>
              <a:ahLst/>
              <a:cxnLst/>
              <a:rect l="l" t="t" r="r" b="b"/>
              <a:pathLst>
                <a:path w="1545589" h="81280">
                  <a:moveTo>
                    <a:pt x="11313" y="13842"/>
                  </a:moveTo>
                  <a:lnTo>
                    <a:pt x="0" y="13842"/>
                  </a:lnTo>
                  <a:lnTo>
                    <a:pt x="0" y="54285"/>
                  </a:lnTo>
                  <a:lnTo>
                    <a:pt x="2494" y="66973"/>
                  </a:lnTo>
                  <a:lnTo>
                    <a:pt x="9361" y="75170"/>
                  </a:lnTo>
                  <a:lnTo>
                    <a:pt x="19676" y="79577"/>
                  </a:lnTo>
                  <a:lnTo>
                    <a:pt x="32513" y="80890"/>
                  </a:lnTo>
                  <a:lnTo>
                    <a:pt x="45199" y="79743"/>
                  </a:lnTo>
                  <a:lnTo>
                    <a:pt x="56554" y="75703"/>
                  </a:lnTo>
                  <a:lnTo>
                    <a:pt x="57803" y="74505"/>
                  </a:lnTo>
                  <a:lnTo>
                    <a:pt x="33920" y="74505"/>
                  </a:lnTo>
                  <a:lnTo>
                    <a:pt x="24622" y="73441"/>
                  </a:lnTo>
                  <a:lnTo>
                    <a:pt x="23856" y="73441"/>
                  </a:lnTo>
                  <a:lnTo>
                    <a:pt x="16071" y="69848"/>
                  </a:lnTo>
                  <a:lnTo>
                    <a:pt x="11455" y="64177"/>
                  </a:lnTo>
                  <a:lnTo>
                    <a:pt x="9887" y="56409"/>
                  </a:lnTo>
                  <a:lnTo>
                    <a:pt x="9887" y="38319"/>
                  </a:lnTo>
                  <a:lnTo>
                    <a:pt x="11313" y="13842"/>
                  </a:lnTo>
                  <a:close/>
                </a:path>
                <a:path w="1545589" h="81280">
                  <a:moveTo>
                    <a:pt x="67860" y="13842"/>
                  </a:moveTo>
                  <a:lnTo>
                    <a:pt x="57972" y="13842"/>
                  </a:lnTo>
                  <a:lnTo>
                    <a:pt x="57972" y="54285"/>
                  </a:lnTo>
                  <a:lnTo>
                    <a:pt x="56006" y="63730"/>
                  </a:lnTo>
                  <a:lnTo>
                    <a:pt x="50836" y="69848"/>
                  </a:lnTo>
                  <a:lnTo>
                    <a:pt x="50723" y="69982"/>
                  </a:lnTo>
                  <a:lnTo>
                    <a:pt x="43053" y="73441"/>
                  </a:lnTo>
                  <a:lnTo>
                    <a:pt x="33920" y="74505"/>
                  </a:lnTo>
                  <a:lnTo>
                    <a:pt x="57803" y="74505"/>
                  </a:lnTo>
                  <a:lnTo>
                    <a:pt x="64724" y="67872"/>
                  </a:lnTo>
                  <a:lnTo>
                    <a:pt x="67860" y="55354"/>
                  </a:lnTo>
                  <a:lnTo>
                    <a:pt x="67860" y="13842"/>
                  </a:lnTo>
                  <a:close/>
                </a:path>
                <a:path w="1545589" h="81280">
                  <a:moveTo>
                    <a:pt x="103206" y="13842"/>
                  </a:moveTo>
                  <a:lnTo>
                    <a:pt x="93319" y="13842"/>
                  </a:lnTo>
                  <a:lnTo>
                    <a:pt x="91893" y="79826"/>
                  </a:lnTo>
                  <a:lnTo>
                    <a:pt x="103206" y="79826"/>
                  </a:lnTo>
                  <a:lnTo>
                    <a:pt x="103206" y="27670"/>
                  </a:lnTo>
                  <a:lnTo>
                    <a:pt x="115579" y="27670"/>
                  </a:lnTo>
                  <a:lnTo>
                    <a:pt x="103206" y="13842"/>
                  </a:lnTo>
                  <a:close/>
                </a:path>
                <a:path w="1545589" h="81280">
                  <a:moveTo>
                    <a:pt x="115579" y="27670"/>
                  </a:moveTo>
                  <a:lnTo>
                    <a:pt x="104632" y="27670"/>
                  </a:lnTo>
                  <a:lnTo>
                    <a:pt x="151292" y="79826"/>
                  </a:lnTo>
                  <a:lnTo>
                    <a:pt x="161179" y="79826"/>
                  </a:lnTo>
                  <a:lnTo>
                    <a:pt x="161179" y="65990"/>
                  </a:lnTo>
                  <a:lnTo>
                    <a:pt x="149866" y="65990"/>
                  </a:lnTo>
                  <a:lnTo>
                    <a:pt x="115579" y="27670"/>
                  </a:lnTo>
                  <a:close/>
                </a:path>
                <a:path w="1545589" h="81280">
                  <a:moveTo>
                    <a:pt x="161179" y="13842"/>
                  </a:moveTo>
                  <a:lnTo>
                    <a:pt x="151292" y="13842"/>
                  </a:lnTo>
                  <a:lnTo>
                    <a:pt x="149866" y="65990"/>
                  </a:lnTo>
                  <a:lnTo>
                    <a:pt x="161179" y="65990"/>
                  </a:lnTo>
                  <a:lnTo>
                    <a:pt x="161179" y="13842"/>
                  </a:lnTo>
                  <a:close/>
                </a:path>
                <a:path w="1545589" h="81280">
                  <a:moveTo>
                    <a:pt x="197952" y="13842"/>
                  </a:moveTo>
                  <a:lnTo>
                    <a:pt x="186638" y="13842"/>
                  </a:lnTo>
                  <a:lnTo>
                    <a:pt x="186638" y="79826"/>
                  </a:lnTo>
                  <a:lnTo>
                    <a:pt x="196545" y="79826"/>
                  </a:lnTo>
                  <a:lnTo>
                    <a:pt x="197952" y="13842"/>
                  </a:lnTo>
                  <a:close/>
                </a:path>
                <a:path w="1545589" h="81280">
                  <a:moveTo>
                    <a:pt x="224818" y="13842"/>
                  </a:moveTo>
                  <a:lnTo>
                    <a:pt x="212098" y="13842"/>
                  </a:lnTo>
                  <a:lnTo>
                    <a:pt x="247444" y="79826"/>
                  </a:lnTo>
                  <a:lnTo>
                    <a:pt x="257332" y="79826"/>
                  </a:lnTo>
                  <a:lnTo>
                    <a:pt x="262670" y="70247"/>
                  </a:lnTo>
                  <a:lnTo>
                    <a:pt x="253092" y="70247"/>
                  </a:lnTo>
                  <a:lnTo>
                    <a:pt x="224818" y="13842"/>
                  </a:lnTo>
                  <a:close/>
                </a:path>
                <a:path w="1545589" h="81280">
                  <a:moveTo>
                    <a:pt x="294104" y="13842"/>
                  </a:moveTo>
                  <a:lnTo>
                    <a:pt x="282791" y="13842"/>
                  </a:lnTo>
                  <a:lnTo>
                    <a:pt x="253092" y="70247"/>
                  </a:lnTo>
                  <a:lnTo>
                    <a:pt x="262670" y="70247"/>
                  </a:lnTo>
                  <a:lnTo>
                    <a:pt x="294104" y="13842"/>
                  </a:lnTo>
                  <a:close/>
                </a:path>
                <a:path w="1545589" h="81280">
                  <a:moveTo>
                    <a:pt x="353484" y="13842"/>
                  </a:moveTo>
                  <a:lnTo>
                    <a:pt x="309657" y="13842"/>
                  </a:lnTo>
                  <a:lnTo>
                    <a:pt x="308231" y="79826"/>
                  </a:lnTo>
                  <a:lnTo>
                    <a:pt x="354910" y="79826"/>
                  </a:lnTo>
                  <a:lnTo>
                    <a:pt x="354910" y="72376"/>
                  </a:lnTo>
                  <a:lnTo>
                    <a:pt x="319545" y="72376"/>
                  </a:lnTo>
                  <a:lnTo>
                    <a:pt x="319545" y="50023"/>
                  </a:lnTo>
                  <a:lnTo>
                    <a:pt x="352077" y="50023"/>
                  </a:lnTo>
                  <a:lnTo>
                    <a:pt x="352077" y="43636"/>
                  </a:lnTo>
                  <a:lnTo>
                    <a:pt x="319545" y="43636"/>
                  </a:lnTo>
                  <a:lnTo>
                    <a:pt x="319545" y="21283"/>
                  </a:lnTo>
                  <a:lnTo>
                    <a:pt x="353484" y="21283"/>
                  </a:lnTo>
                  <a:lnTo>
                    <a:pt x="353484" y="13842"/>
                  </a:lnTo>
                  <a:close/>
                </a:path>
                <a:path w="1545589" h="81280">
                  <a:moveTo>
                    <a:pt x="400144" y="13842"/>
                  </a:moveTo>
                  <a:lnTo>
                    <a:pt x="374703" y="13842"/>
                  </a:lnTo>
                  <a:lnTo>
                    <a:pt x="373277" y="79826"/>
                  </a:lnTo>
                  <a:lnTo>
                    <a:pt x="384591" y="79826"/>
                  </a:lnTo>
                  <a:lnTo>
                    <a:pt x="384591" y="51092"/>
                  </a:lnTo>
                  <a:lnTo>
                    <a:pt x="412403" y="51092"/>
                  </a:lnTo>
                  <a:lnTo>
                    <a:pt x="411457" y="50023"/>
                  </a:lnTo>
                  <a:lnTo>
                    <a:pt x="405810" y="50023"/>
                  </a:lnTo>
                  <a:lnTo>
                    <a:pt x="414712" y="47797"/>
                  </a:lnTo>
                  <a:lnTo>
                    <a:pt x="418721" y="45774"/>
                  </a:lnTo>
                  <a:lnTo>
                    <a:pt x="384591" y="45774"/>
                  </a:lnTo>
                  <a:lnTo>
                    <a:pt x="384591" y="20228"/>
                  </a:lnTo>
                  <a:lnTo>
                    <a:pt x="422411" y="20228"/>
                  </a:lnTo>
                  <a:lnTo>
                    <a:pt x="420657" y="18498"/>
                  </a:lnTo>
                  <a:lnTo>
                    <a:pt x="411728" y="15022"/>
                  </a:lnTo>
                  <a:lnTo>
                    <a:pt x="400144" y="13842"/>
                  </a:lnTo>
                  <a:close/>
                </a:path>
                <a:path w="1545589" h="81280">
                  <a:moveTo>
                    <a:pt x="412403" y="51092"/>
                  </a:moveTo>
                  <a:lnTo>
                    <a:pt x="400144" y="51092"/>
                  </a:lnTo>
                  <a:lnTo>
                    <a:pt x="402977" y="55354"/>
                  </a:lnTo>
                  <a:lnTo>
                    <a:pt x="407217" y="60672"/>
                  </a:lnTo>
                  <a:lnTo>
                    <a:pt x="427010" y="79826"/>
                  </a:lnTo>
                  <a:lnTo>
                    <a:pt x="439749" y="79826"/>
                  </a:lnTo>
                  <a:lnTo>
                    <a:pt x="419937" y="59602"/>
                  </a:lnTo>
                  <a:lnTo>
                    <a:pt x="412403" y="51092"/>
                  </a:lnTo>
                  <a:close/>
                </a:path>
                <a:path w="1545589" h="81280">
                  <a:moveTo>
                    <a:pt x="422411" y="20228"/>
                  </a:moveTo>
                  <a:lnTo>
                    <a:pt x="411457" y="20228"/>
                  </a:lnTo>
                  <a:lnTo>
                    <a:pt x="417123" y="25546"/>
                  </a:lnTo>
                  <a:lnTo>
                    <a:pt x="417123" y="42581"/>
                  </a:lnTo>
                  <a:lnTo>
                    <a:pt x="405810" y="45774"/>
                  </a:lnTo>
                  <a:lnTo>
                    <a:pt x="418721" y="45774"/>
                  </a:lnTo>
                  <a:lnTo>
                    <a:pt x="421893" y="44174"/>
                  </a:lnTo>
                  <a:lnTo>
                    <a:pt x="426690" y="38953"/>
                  </a:lnTo>
                  <a:lnTo>
                    <a:pt x="428436" y="31932"/>
                  </a:lnTo>
                  <a:lnTo>
                    <a:pt x="426403" y="24168"/>
                  </a:lnTo>
                  <a:lnTo>
                    <a:pt x="422411" y="20228"/>
                  </a:lnTo>
                  <a:close/>
                </a:path>
                <a:path w="1545589" h="81280">
                  <a:moveTo>
                    <a:pt x="455303" y="70247"/>
                  </a:moveTo>
                  <a:lnTo>
                    <a:pt x="449637" y="75569"/>
                  </a:lnTo>
                  <a:lnTo>
                    <a:pt x="458117" y="78762"/>
                  </a:lnTo>
                  <a:lnTo>
                    <a:pt x="465190" y="80890"/>
                  </a:lnTo>
                  <a:lnTo>
                    <a:pt x="473670" y="80890"/>
                  </a:lnTo>
                  <a:lnTo>
                    <a:pt x="486441" y="79244"/>
                  </a:lnTo>
                  <a:lnTo>
                    <a:pt x="495239" y="74903"/>
                  </a:lnTo>
                  <a:lnTo>
                    <a:pt x="495568" y="74505"/>
                  </a:lnTo>
                  <a:lnTo>
                    <a:pt x="466597" y="74505"/>
                  </a:lnTo>
                  <a:lnTo>
                    <a:pt x="459543" y="72376"/>
                  </a:lnTo>
                  <a:lnTo>
                    <a:pt x="455303" y="70247"/>
                  </a:lnTo>
                  <a:close/>
                </a:path>
                <a:path w="1545589" h="81280">
                  <a:moveTo>
                    <a:pt x="486409" y="12773"/>
                  </a:moveTo>
                  <a:lnTo>
                    <a:pt x="477910" y="12773"/>
                  </a:lnTo>
                  <a:lnTo>
                    <a:pt x="467975" y="14087"/>
                  </a:lnTo>
                  <a:lnTo>
                    <a:pt x="459892" y="17698"/>
                  </a:lnTo>
                  <a:lnTo>
                    <a:pt x="454458" y="23105"/>
                  </a:lnTo>
                  <a:lnTo>
                    <a:pt x="452470" y="29808"/>
                  </a:lnTo>
                  <a:lnTo>
                    <a:pt x="458435" y="42444"/>
                  </a:lnTo>
                  <a:lnTo>
                    <a:pt x="471559" y="48697"/>
                  </a:lnTo>
                  <a:lnTo>
                    <a:pt x="484684" y="53752"/>
                  </a:lnTo>
                  <a:lnTo>
                    <a:pt x="490649" y="62796"/>
                  </a:lnTo>
                  <a:lnTo>
                    <a:pt x="490649" y="70247"/>
                  </a:lnTo>
                  <a:lnTo>
                    <a:pt x="483576" y="74505"/>
                  </a:lnTo>
                  <a:lnTo>
                    <a:pt x="495568" y="74505"/>
                  </a:lnTo>
                  <a:lnTo>
                    <a:pt x="500325" y="68765"/>
                  </a:lnTo>
                  <a:lnTo>
                    <a:pt x="501962" y="61727"/>
                  </a:lnTo>
                  <a:lnTo>
                    <a:pt x="495997" y="50323"/>
                  </a:lnTo>
                  <a:lnTo>
                    <a:pt x="482872" y="43905"/>
                  </a:lnTo>
                  <a:lnTo>
                    <a:pt x="469748" y="38682"/>
                  </a:lnTo>
                  <a:lnTo>
                    <a:pt x="463783" y="30863"/>
                  </a:lnTo>
                  <a:lnTo>
                    <a:pt x="463783" y="22352"/>
                  </a:lnTo>
                  <a:lnTo>
                    <a:pt x="472263" y="19159"/>
                  </a:lnTo>
                  <a:lnTo>
                    <a:pt x="501252" y="19159"/>
                  </a:lnTo>
                  <a:lnTo>
                    <a:pt x="501962" y="18090"/>
                  </a:lnTo>
                  <a:lnTo>
                    <a:pt x="494889" y="14911"/>
                  </a:lnTo>
                  <a:lnTo>
                    <a:pt x="486409" y="12773"/>
                  </a:lnTo>
                  <a:close/>
                </a:path>
                <a:path w="1545589" h="81280">
                  <a:moveTo>
                    <a:pt x="501252" y="19159"/>
                  </a:moveTo>
                  <a:lnTo>
                    <a:pt x="487816" y="19159"/>
                  </a:lnTo>
                  <a:lnTo>
                    <a:pt x="492056" y="21283"/>
                  </a:lnTo>
                  <a:lnTo>
                    <a:pt x="497722" y="24477"/>
                  </a:lnTo>
                  <a:lnTo>
                    <a:pt x="501252" y="19159"/>
                  </a:lnTo>
                  <a:close/>
                </a:path>
                <a:path w="1545589" h="81280">
                  <a:moveTo>
                    <a:pt x="533069" y="13842"/>
                  </a:moveTo>
                  <a:lnTo>
                    <a:pt x="521756" y="13842"/>
                  </a:lnTo>
                  <a:lnTo>
                    <a:pt x="521756" y="79826"/>
                  </a:lnTo>
                  <a:lnTo>
                    <a:pt x="531643" y="79826"/>
                  </a:lnTo>
                  <a:lnTo>
                    <a:pt x="533069" y="13842"/>
                  </a:lnTo>
                  <a:close/>
                </a:path>
                <a:path w="1545589" h="81280">
                  <a:moveTo>
                    <a:pt x="586802" y="21283"/>
                  </a:moveTo>
                  <a:lnTo>
                    <a:pt x="575488" y="21283"/>
                  </a:lnTo>
                  <a:lnTo>
                    <a:pt x="575488" y="79826"/>
                  </a:lnTo>
                  <a:lnTo>
                    <a:pt x="586802" y="79826"/>
                  </a:lnTo>
                  <a:lnTo>
                    <a:pt x="586802" y="21283"/>
                  </a:lnTo>
                  <a:close/>
                </a:path>
                <a:path w="1545589" h="81280">
                  <a:moveTo>
                    <a:pt x="657495" y="13842"/>
                  </a:moveTo>
                  <a:lnTo>
                    <a:pt x="647589" y="13842"/>
                  </a:lnTo>
                  <a:lnTo>
                    <a:pt x="610835" y="79826"/>
                  </a:lnTo>
                  <a:lnTo>
                    <a:pt x="622148" y="79826"/>
                  </a:lnTo>
                  <a:lnTo>
                    <a:pt x="633461" y="57478"/>
                  </a:lnTo>
                  <a:lnTo>
                    <a:pt x="680870" y="57478"/>
                  </a:lnTo>
                  <a:lnTo>
                    <a:pt x="677449" y="51092"/>
                  </a:lnTo>
                  <a:lnTo>
                    <a:pt x="637701" y="51092"/>
                  </a:lnTo>
                  <a:lnTo>
                    <a:pt x="651829" y="21283"/>
                  </a:lnTo>
                  <a:lnTo>
                    <a:pt x="661481" y="21283"/>
                  </a:lnTo>
                  <a:lnTo>
                    <a:pt x="657495" y="13842"/>
                  </a:lnTo>
                  <a:close/>
                </a:path>
                <a:path w="1545589" h="81280">
                  <a:moveTo>
                    <a:pt x="680870" y="57478"/>
                  </a:moveTo>
                  <a:lnTo>
                    <a:pt x="670215" y="57478"/>
                  </a:lnTo>
                  <a:lnTo>
                    <a:pt x="681528" y="79826"/>
                  </a:lnTo>
                  <a:lnTo>
                    <a:pt x="692841" y="79826"/>
                  </a:lnTo>
                  <a:lnTo>
                    <a:pt x="680870" y="57478"/>
                  </a:lnTo>
                  <a:close/>
                </a:path>
                <a:path w="1545589" h="81280">
                  <a:moveTo>
                    <a:pt x="728188" y="21283"/>
                  </a:moveTo>
                  <a:lnTo>
                    <a:pt x="716875" y="21283"/>
                  </a:lnTo>
                  <a:lnTo>
                    <a:pt x="716875" y="79826"/>
                  </a:lnTo>
                  <a:lnTo>
                    <a:pt x="726781" y="79826"/>
                  </a:lnTo>
                  <a:lnTo>
                    <a:pt x="728188" y="21283"/>
                  </a:lnTo>
                  <a:close/>
                </a:path>
                <a:path w="1545589" h="81280">
                  <a:moveTo>
                    <a:pt x="661481" y="21283"/>
                  </a:moveTo>
                  <a:lnTo>
                    <a:pt x="651829" y="21283"/>
                  </a:lnTo>
                  <a:lnTo>
                    <a:pt x="665975" y="51092"/>
                  </a:lnTo>
                  <a:lnTo>
                    <a:pt x="677449" y="51092"/>
                  </a:lnTo>
                  <a:lnTo>
                    <a:pt x="661481" y="21283"/>
                  </a:lnTo>
                  <a:close/>
                </a:path>
                <a:path w="1545589" h="81280">
                  <a:moveTo>
                    <a:pt x="613668" y="13842"/>
                  </a:moveTo>
                  <a:lnTo>
                    <a:pt x="548622" y="13842"/>
                  </a:lnTo>
                  <a:lnTo>
                    <a:pt x="548622" y="21283"/>
                  </a:lnTo>
                  <a:lnTo>
                    <a:pt x="613668" y="21283"/>
                  </a:lnTo>
                  <a:lnTo>
                    <a:pt x="613668" y="13842"/>
                  </a:lnTo>
                  <a:close/>
                </a:path>
                <a:path w="1545589" h="81280">
                  <a:moveTo>
                    <a:pt x="755054" y="13842"/>
                  </a:moveTo>
                  <a:lnTo>
                    <a:pt x="690008" y="13842"/>
                  </a:lnTo>
                  <a:lnTo>
                    <a:pt x="690008" y="21283"/>
                  </a:lnTo>
                  <a:lnTo>
                    <a:pt x="755054" y="21283"/>
                  </a:lnTo>
                  <a:lnTo>
                    <a:pt x="755054" y="13842"/>
                  </a:lnTo>
                  <a:close/>
                </a:path>
                <a:path w="1545589" h="81280">
                  <a:moveTo>
                    <a:pt x="647589" y="0"/>
                  </a:moveTo>
                  <a:lnTo>
                    <a:pt x="636276" y="0"/>
                  </a:lnTo>
                  <a:lnTo>
                    <a:pt x="636276" y="9579"/>
                  </a:lnTo>
                  <a:lnTo>
                    <a:pt x="647589" y="9579"/>
                  </a:lnTo>
                  <a:lnTo>
                    <a:pt x="647589" y="0"/>
                  </a:lnTo>
                  <a:close/>
                </a:path>
                <a:path w="1545589" h="81280">
                  <a:moveTo>
                    <a:pt x="667382" y="0"/>
                  </a:moveTo>
                  <a:lnTo>
                    <a:pt x="656069" y="0"/>
                  </a:lnTo>
                  <a:lnTo>
                    <a:pt x="656069" y="9579"/>
                  </a:lnTo>
                  <a:lnTo>
                    <a:pt x="667382" y="9579"/>
                  </a:lnTo>
                  <a:lnTo>
                    <a:pt x="667382" y="0"/>
                  </a:lnTo>
                  <a:close/>
                </a:path>
                <a:path w="1545589" h="81280">
                  <a:moveTo>
                    <a:pt x="770608" y="70247"/>
                  </a:moveTo>
                  <a:lnTo>
                    <a:pt x="766367" y="75569"/>
                  </a:lnTo>
                  <a:lnTo>
                    <a:pt x="773441" y="78762"/>
                  </a:lnTo>
                  <a:lnTo>
                    <a:pt x="780514" y="80890"/>
                  </a:lnTo>
                  <a:lnTo>
                    <a:pt x="788994" y="80890"/>
                  </a:lnTo>
                  <a:lnTo>
                    <a:pt x="801762" y="79244"/>
                  </a:lnTo>
                  <a:lnTo>
                    <a:pt x="810553" y="74903"/>
                  </a:lnTo>
                  <a:lnTo>
                    <a:pt x="810882" y="74505"/>
                  </a:lnTo>
                  <a:lnTo>
                    <a:pt x="781921" y="74505"/>
                  </a:lnTo>
                  <a:lnTo>
                    <a:pt x="774848" y="72376"/>
                  </a:lnTo>
                  <a:lnTo>
                    <a:pt x="770608" y="70247"/>
                  </a:lnTo>
                  <a:close/>
                </a:path>
                <a:path w="1545589" h="81280">
                  <a:moveTo>
                    <a:pt x="803140" y="12773"/>
                  </a:moveTo>
                  <a:lnTo>
                    <a:pt x="794641" y="12773"/>
                  </a:lnTo>
                  <a:lnTo>
                    <a:pt x="783882" y="14087"/>
                  </a:lnTo>
                  <a:lnTo>
                    <a:pt x="775375" y="17698"/>
                  </a:lnTo>
                  <a:lnTo>
                    <a:pt x="769785" y="23105"/>
                  </a:lnTo>
                  <a:lnTo>
                    <a:pt x="767775" y="29808"/>
                  </a:lnTo>
                  <a:lnTo>
                    <a:pt x="773740" y="42444"/>
                  </a:lnTo>
                  <a:lnTo>
                    <a:pt x="786864" y="48697"/>
                  </a:lnTo>
                  <a:lnTo>
                    <a:pt x="799989" y="53752"/>
                  </a:lnTo>
                  <a:lnTo>
                    <a:pt x="805954" y="62796"/>
                  </a:lnTo>
                  <a:lnTo>
                    <a:pt x="805954" y="70247"/>
                  </a:lnTo>
                  <a:lnTo>
                    <a:pt x="798881" y="74505"/>
                  </a:lnTo>
                  <a:lnTo>
                    <a:pt x="810882" y="74505"/>
                  </a:lnTo>
                  <a:lnTo>
                    <a:pt x="815633" y="68765"/>
                  </a:lnTo>
                  <a:lnTo>
                    <a:pt x="817267" y="61727"/>
                  </a:lnTo>
                  <a:lnTo>
                    <a:pt x="811302" y="50323"/>
                  </a:lnTo>
                  <a:lnTo>
                    <a:pt x="798178" y="43905"/>
                  </a:lnTo>
                  <a:lnTo>
                    <a:pt x="785053" y="38682"/>
                  </a:lnTo>
                  <a:lnTo>
                    <a:pt x="779088" y="30863"/>
                  </a:lnTo>
                  <a:lnTo>
                    <a:pt x="779088" y="22352"/>
                  </a:lnTo>
                  <a:lnTo>
                    <a:pt x="787587" y="19159"/>
                  </a:lnTo>
                  <a:lnTo>
                    <a:pt x="816558" y="19159"/>
                  </a:lnTo>
                  <a:lnTo>
                    <a:pt x="817267" y="18090"/>
                  </a:lnTo>
                  <a:lnTo>
                    <a:pt x="810194" y="14911"/>
                  </a:lnTo>
                  <a:lnTo>
                    <a:pt x="803140" y="12773"/>
                  </a:lnTo>
                  <a:close/>
                </a:path>
                <a:path w="1545589" h="81280">
                  <a:moveTo>
                    <a:pt x="816558" y="19159"/>
                  </a:moveTo>
                  <a:lnTo>
                    <a:pt x="803140" y="19159"/>
                  </a:lnTo>
                  <a:lnTo>
                    <a:pt x="807380" y="21283"/>
                  </a:lnTo>
                  <a:lnTo>
                    <a:pt x="813027" y="24477"/>
                  </a:lnTo>
                  <a:lnTo>
                    <a:pt x="816558" y="19159"/>
                  </a:lnTo>
                  <a:close/>
                </a:path>
                <a:path w="1545589" h="81280">
                  <a:moveTo>
                    <a:pt x="834246" y="70247"/>
                  </a:moveTo>
                  <a:lnTo>
                    <a:pt x="830006" y="75569"/>
                  </a:lnTo>
                  <a:lnTo>
                    <a:pt x="837061" y="78762"/>
                  </a:lnTo>
                  <a:lnTo>
                    <a:pt x="844134" y="80890"/>
                  </a:lnTo>
                  <a:lnTo>
                    <a:pt x="854040" y="80890"/>
                  </a:lnTo>
                  <a:lnTo>
                    <a:pt x="865986" y="79244"/>
                  </a:lnTo>
                  <a:lnTo>
                    <a:pt x="874361" y="74903"/>
                  </a:lnTo>
                  <a:lnTo>
                    <a:pt x="874680" y="74505"/>
                  </a:lnTo>
                  <a:lnTo>
                    <a:pt x="845560" y="74505"/>
                  </a:lnTo>
                  <a:lnTo>
                    <a:pt x="838487" y="72376"/>
                  </a:lnTo>
                  <a:lnTo>
                    <a:pt x="834246" y="70247"/>
                  </a:lnTo>
                  <a:close/>
                </a:path>
                <a:path w="1545589" h="81280">
                  <a:moveTo>
                    <a:pt x="866760" y="12773"/>
                  </a:moveTo>
                  <a:lnTo>
                    <a:pt x="858280" y="12773"/>
                  </a:lnTo>
                  <a:lnTo>
                    <a:pt x="847520" y="14087"/>
                  </a:lnTo>
                  <a:lnTo>
                    <a:pt x="839014" y="17698"/>
                  </a:lnTo>
                  <a:lnTo>
                    <a:pt x="833424" y="23105"/>
                  </a:lnTo>
                  <a:lnTo>
                    <a:pt x="831413" y="29808"/>
                  </a:lnTo>
                  <a:lnTo>
                    <a:pt x="837379" y="42444"/>
                  </a:lnTo>
                  <a:lnTo>
                    <a:pt x="850503" y="48697"/>
                  </a:lnTo>
                  <a:lnTo>
                    <a:pt x="863627" y="53752"/>
                  </a:lnTo>
                  <a:lnTo>
                    <a:pt x="869593" y="62796"/>
                  </a:lnTo>
                  <a:lnTo>
                    <a:pt x="869593" y="70247"/>
                  </a:lnTo>
                  <a:lnTo>
                    <a:pt x="862520" y="74505"/>
                  </a:lnTo>
                  <a:lnTo>
                    <a:pt x="874680" y="74505"/>
                  </a:lnTo>
                  <a:lnTo>
                    <a:pt x="879291" y="68765"/>
                  </a:lnTo>
                  <a:lnTo>
                    <a:pt x="880906" y="61727"/>
                  </a:lnTo>
                  <a:lnTo>
                    <a:pt x="874941" y="50323"/>
                  </a:lnTo>
                  <a:lnTo>
                    <a:pt x="861816" y="43905"/>
                  </a:lnTo>
                  <a:lnTo>
                    <a:pt x="848692" y="38682"/>
                  </a:lnTo>
                  <a:lnTo>
                    <a:pt x="842727" y="30863"/>
                  </a:lnTo>
                  <a:lnTo>
                    <a:pt x="842727" y="22352"/>
                  </a:lnTo>
                  <a:lnTo>
                    <a:pt x="851207" y="19159"/>
                  </a:lnTo>
                  <a:lnTo>
                    <a:pt x="880196" y="19159"/>
                  </a:lnTo>
                  <a:lnTo>
                    <a:pt x="880906" y="18090"/>
                  </a:lnTo>
                  <a:lnTo>
                    <a:pt x="873833" y="14911"/>
                  </a:lnTo>
                  <a:lnTo>
                    <a:pt x="866760" y="12773"/>
                  </a:lnTo>
                  <a:close/>
                </a:path>
                <a:path w="1545589" h="81280">
                  <a:moveTo>
                    <a:pt x="880196" y="19159"/>
                  </a:moveTo>
                  <a:lnTo>
                    <a:pt x="866760" y="19159"/>
                  </a:lnTo>
                  <a:lnTo>
                    <a:pt x="872407" y="21283"/>
                  </a:lnTo>
                  <a:lnTo>
                    <a:pt x="876666" y="24477"/>
                  </a:lnTo>
                  <a:lnTo>
                    <a:pt x="880196" y="19159"/>
                  </a:lnTo>
                  <a:close/>
                </a:path>
                <a:path w="1545589" h="81280">
                  <a:moveTo>
                    <a:pt x="927566" y="13842"/>
                  </a:moveTo>
                  <a:lnTo>
                    <a:pt x="900700" y="13842"/>
                  </a:lnTo>
                  <a:lnTo>
                    <a:pt x="900700" y="79826"/>
                  </a:lnTo>
                  <a:lnTo>
                    <a:pt x="910587" y="79826"/>
                  </a:lnTo>
                  <a:lnTo>
                    <a:pt x="912013" y="52161"/>
                  </a:lnTo>
                  <a:lnTo>
                    <a:pt x="923326" y="52161"/>
                  </a:lnTo>
                  <a:lnTo>
                    <a:pt x="934748" y="51262"/>
                  </a:lnTo>
                  <a:lnTo>
                    <a:pt x="944712" y="48168"/>
                  </a:lnTo>
                  <a:lnTo>
                    <a:pt x="946313" y="46829"/>
                  </a:lnTo>
                  <a:lnTo>
                    <a:pt x="912013" y="46829"/>
                  </a:lnTo>
                  <a:lnTo>
                    <a:pt x="912013" y="20228"/>
                  </a:lnTo>
                  <a:lnTo>
                    <a:pt x="948322" y="20228"/>
                  </a:lnTo>
                  <a:lnTo>
                    <a:pt x="946832" y="18632"/>
                  </a:lnTo>
                  <a:lnTo>
                    <a:pt x="938325" y="15039"/>
                  </a:lnTo>
                  <a:lnTo>
                    <a:pt x="927566" y="13842"/>
                  </a:lnTo>
                  <a:close/>
                </a:path>
                <a:path w="1545589" h="81280">
                  <a:moveTo>
                    <a:pt x="948322" y="20228"/>
                  </a:moveTo>
                  <a:lnTo>
                    <a:pt x="938879" y="20228"/>
                  </a:lnTo>
                  <a:lnTo>
                    <a:pt x="944526" y="25546"/>
                  </a:lnTo>
                  <a:lnTo>
                    <a:pt x="944526" y="42581"/>
                  </a:lnTo>
                  <a:lnTo>
                    <a:pt x="934639" y="46829"/>
                  </a:lnTo>
                  <a:lnTo>
                    <a:pt x="946313" y="46829"/>
                  </a:lnTo>
                  <a:lnTo>
                    <a:pt x="951759" y="42280"/>
                  </a:lnTo>
                  <a:lnTo>
                    <a:pt x="954432" y="33001"/>
                  </a:lnTo>
                  <a:lnTo>
                    <a:pt x="952422" y="24619"/>
                  </a:lnTo>
                  <a:lnTo>
                    <a:pt x="948322" y="20228"/>
                  </a:lnTo>
                  <a:close/>
                </a:path>
                <a:path w="1545589" h="81280">
                  <a:moveTo>
                    <a:pt x="982706" y="13842"/>
                  </a:moveTo>
                  <a:lnTo>
                    <a:pt x="972800" y="13842"/>
                  </a:lnTo>
                  <a:lnTo>
                    <a:pt x="971393" y="79826"/>
                  </a:lnTo>
                  <a:lnTo>
                    <a:pt x="982706" y="79826"/>
                  </a:lnTo>
                  <a:lnTo>
                    <a:pt x="982706" y="13842"/>
                  </a:lnTo>
                  <a:close/>
                </a:path>
                <a:path w="1545589" h="81280">
                  <a:moveTo>
                    <a:pt x="1037846" y="21283"/>
                  </a:moveTo>
                  <a:lnTo>
                    <a:pt x="1026533" y="21283"/>
                  </a:lnTo>
                  <a:lnTo>
                    <a:pt x="1025126" y="79826"/>
                  </a:lnTo>
                  <a:lnTo>
                    <a:pt x="1036439" y="79826"/>
                  </a:lnTo>
                  <a:lnTo>
                    <a:pt x="1037846" y="21283"/>
                  </a:lnTo>
                  <a:close/>
                </a:path>
                <a:path w="1545589" h="81280">
                  <a:moveTo>
                    <a:pt x="1108558" y="13842"/>
                  </a:moveTo>
                  <a:lnTo>
                    <a:pt x="1097245" y="13842"/>
                  </a:lnTo>
                  <a:lnTo>
                    <a:pt x="1060472" y="79826"/>
                  </a:lnTo>
                  <a:lnTo>
                    <a:pt x="1071785" y="79826"/>
                  </a:lnTo>
                  <a:lnTo>
                    <a:pt x="1084506" y="57478"/>
                  </a:lnTo>
                  <a:lnTo>
                    <a:pt x="1131933" y="57478"/>
                  </a:lnTo>
                  <a:lnTo>
                    <a:pt x="1128512" y="51092"/>
                  </a:lnTo>
                  <a:lnTo>
                    <a:pt x="1087338" y="51092"/>
                  </a:lnTo>
                  <a:lnTo>
                    <a:pt x="1102892" y="21283"/>
                  </a:lnTo>
                  <a:lnTo>
                    <a:pt x="1112544" y="21283"/>
                  </a:lnTo>
                  <a:lnTo>
                    <a:pt x="1108558" y="13842"/>
                  </a:lnTo>
                  <a:close/>
                </a:path>
                <a:path w="1545589" h="81280">
                  <a:moveTo>
                    <a:pt x="1131933" y="57478"/>
                  </a:moveTo>
                  <a:lnTo>
                    <a:pt x="1119871" y="57478"/>
                  </a:lnTo>
                  <a:lnTo>
                    <a:pt x="1131165" y="79826"/>
                  </a:lnTo>
                  <a:lnTo>
                    <a:pt x="1143904" y="79826"/>
                  </a:lnTo>
                  <a:lnTo>
                    <a:pt x="1131933" y="57478"/>
                  </a:lnTo>
                  <a:close/>
                </a:path>
                <a:path w="1545589" h="81280">
                  <a:moveTo>
                    <a:pt x="1112544" y="21283"/>
                  </a:moveTo>
                  <a:lnTo>
                    <a:pt x="1102892" y="21283"/>
                  </a:lnTo>
                  <a:lnTo>
                    <a:pt x="1117038" y="51092"/>
                  </a:lnTo>
                  <a:lnTo>
                    <a:pt x="1128512" y="51092"/>
                  </a:lnTo>
                  <a:lnTo>
                    <a:pt x="1112544" y="21283"/>
                  </a:lnTo>
                  <a:close/>
                </a:path>
                <a:path w="1545589" h="81280">
                  <a:moveTo>
                    <a:pt x="1064712" y="13842"/>
                  </a:moveTo>
                  <a:lnTo>
                    <a:pt x="999666" y="13842"/>
                  </a:lnTo>
                  <a:lnTo>
                    <a:pt x="999666" y="21283"/>
                  </a:lnTo>
                  <a:lnTo>
                    <a:pt x="1064712" y="21283"/>
                  </a:lnTo>
                  <a:lnTo>
                    <a:pt x="1064712" y="13842"/>
                  </a:lnTo>
                  <a:close/>
                </a:path>
                <a:path w="1545589" h="81280">
                  <a:moveTo>
                    <a:pt x="1169345" y="13842"/>
                  </a:moveTo>
                  <a:lnTo>
                    <a:pt x="1158032" y="13842"/>
                  </a:lnTo>
                  <a:lnTo>
                    <a:pt x="1158032" y="79826"/>
                  </a:lnTo>
                  <a:lnTo>
                    <a:pt x="1204691" y="79826"/>
                  </a:lnTo>
                  <a:lnTo>
                    <a:pt x="1204691" y="72376"/>
                  </a:lnTo>
                  <a:lnTo>
                    <a:pt x="1167938" y="72376"/>
                  </a:lnTo>
                  <a:lnTo>
                    <a:pt x="1169345" y="13842"/>
                  </a:lnTo>
                  <a:close/>
                </a:path>
                <a:path w="1545589" h="81280">
                  <a:moveTo>
                    <a:pt x="1282476" y="13842"/>
                  </a:moveTo>
                  <a:lnTo>
                    <a:pt x="1258424" y="13842"/>
                  </a:lnTo>
                  <a:lnTo>
                    <a:pt x="1258424" y="79826"/>
                  </a:lnTo>
                  <a:lnTo>
                    <a:pt x="1282476" y="79826"/>
                  </a:lnTo>
                  <a:lnTo>
                    <a:pt x="1294049" y="78645"/>
                  </a:lnTo>
                  <a:lnTo>
                    <a:pt x="1302973" y="75169"/>
                  </a:lnTo>
                  <a:lnTo>
                    <a:pt x="1304723" y="73440"/>
                  </a:lnTo>
                  <a:lnTo>
                    <a:pt x="1269737" y="73440"/>
                  </a:lnTo>
                  <a:lnTo>
                    <a:pt x="1269737" y="48968"/>
                  </a:lnTo>
                  <a:lnTo>
                    <a:pt x="1306045" y="48968"/>
                  </a:lnTo>
                  <a:lnTo>
                    <a:pt x="1303677" y="46829"/>
                  </a:lnTo>
                  <a:lnTo>
                    <a:pt x="1293790" y="45774"/>
                  </a:lnTo>
                  <a:lnTo>
                    <a:pt x="1303677" y="43636"/>
                  </a:lnTo>
                  <a:lnTo>
                    <a:pt x="1304518" y="42581"/>
                  </a:lnTo>
                  <a:lnTo>
                    <a:pt x="1269737" y="42581"/>
                  </a:lnTo>
                  <a:lnTo>
                    <a:pt x="1269737" y="20228"/>
                  </a:lnTo>
                  <a:lnTo>
                    <a:pt x="1303577" y="20228"/>
                  </a:lnTo>
                  <a:lnTo>
                    <a:pt x="1302619" y="19029"/>
                  </a:lnTo>
                  <a:lnTo>
                    <a:pt x="1294802" y="15288"/>
                  </a:lnTo>
                  <a:lnTo>
                    <a:pt x="1282476" y="13842"/>
                  </a:lnTo>
                  <a:close/>
                </a:path>
                <a:path w="1545589" h="81280">
                  <a:moveTo>
                    <a:pt x="1306045" y="48968"/>
                  </a:moveTo>
                  <a:lnTo>
                    <a:pt x="1292364" y="48968"/>
                  </a:lnTo>
                  <a:lnTo>
                    <a:pt x="1299437" y="53216"/>
                  </a:lnTo>
                  <a:lnTo>
                    <a:pt x="1299437" y="69184"/>
                  </a:lnTo>
                  <a:lnTo>
                    <a:pt x="1292364" y="73440"/>
                  </a:lnTo>
                  <a:lnTo>
                    <a:pt x="1304723" y="73440"/>
                  </a:lnTo>
                  <a:lnTo>
                    <a:pt x="1308717" y="69496"/>
                  </a:lnTo>
                  <a:lnTo>
                    <a:pt x="1310750" y="61727"/>
                  </a:lnTo>
                  <a:lnTo>
                    <a:pt x="1310750" y="53216"/>
                  </a:lnTo>
                  <a:lnTo>
                    <a:pt x="1306045" y="48968"/>
                  </a:lnTo>
                  <a:close/>
                </a:path>
                <a:path w="1545589" h="81280">
                  <a:moveTo>
                    <a:pt x="1303577" y="20228"/>
                  </a:moveTo>
                  <a:lnTo>
                    <a:pt x="1292364" y="20228"/>
                  </a:lnTo>
                  <a:lnTo>
                    <a:pt x="1298030" y="23421"/>
                  </a:lnTo>
                  <a:lnTo>
                    <a:pt x="1298030" y="37250"/>
                  </a:lnTo>
                  <a:lnTo>
                    <a:pt x="1292364" y="42581"/>
                  </a:lnTo>
                  <a:lnTo>
                    <a:pt x="1304518" y="42581"/>
                  </a:lnTo>
                  <a:lnTo>
                    <a:pt x="1307917" y="38319"/>
                  </a:lnTo>
                  <a:lnTo>
                    <a:pt x="1307917" y="29808"/>
                  </a:lnTo>
                  <a:lnTo>
                    <a:pt x="1306725" y="24168"/>
                  </a:lnTo>
                  <a:lnTo>
                    <a:pt x="1303577" y="20228"/>
                  </a:lnTo>
                  <a:close/>
                </a:path>
                <a:path w="1545589" h="81280">
                  <a:moveTo>
                    <a:pt x="1375796" y="13842"/>
                  </a:moveTo>
                  <a:lnTo>
                    <a:pt x="1331950" y="13842"/>
                  </a:lnTo>
                  <a:lnTo>
                    <a:pt x="1330543" y="79826"/>
                  </a:lnTo>
                  <a:lnTo>
                    <a:pt x="1377203" y="79826"/>
                  </a:lnTo>
                  <a:lnTo>
                    <a:pt x="1377203" y="72376"/>
                  </a:lnTo>
                  <a:lnTo>
                    <a:pt x="1341856" y="72376"/>
                  </a:lnTo>
                  <a:lnTo>
                    <a:pt x="1341856" y="50023"/>
                  </a:lnTo>
                  <a:lnTo>
                    <a:pt x="1375796" y="50023"/>
                  </a:lnTo>
                  <a:lnTo>
                    <a:pt x="1375796" y="43636"/>
                  </a:lnTo>
                  <a:lnTo>
                    <a:pt x="1341856" y="43636"/>
                  </a:lnTo>
                  <a:lnTo>
                    <a:pt x="1341856" y="21283"/>
                  </a:lnTo>
                  <a:lnTo>
                    <a:pt x="1375796" y="21283"/>
                  </a:lnTo>
                  <a:lnTo>
                    <a:pt x="1375796" y="13842"/>
                  </a:lnTo>
                  <a:close/>
                </a:path>
                <a:path w="1545589" h="81280">
                  <a:moveTo>
                    <a:pt x="1422456" y="13842"/>
                  </a:moveTo>
                  <a:lnTo>
                    <a:pt x="1396996" y="13842"/>
                  </a:lnTo>
                  <a:lnTo>
                    <a:pt x="1395589" y="79826"/>
                  </a:lnTo>
                  <a:lnTo>
                    <a:pt x="1406902" y="79826"/>
                  </a:lnTo>
                  <a:lnTo>
                    <a:pt x="1406902" y="51092"/>
                  </a:lnTo>
                  <a:lnTo>
                    <a:pt x="1434715" y="51092"/>
                  </a:lnTo>
                  <a:lnTo>
                    <a:pt x="1433769" y="50023"/>
                  </a:lnTo>
                  <a:lnTo>
                    <a:pt x="1428103" y="50023"/>
                  </a:lnTo>
                  <a:lnTo>
                    <a:pt x="1437012" y="47797"/>
                  </a:lnTo>
                  <a:lnTo>
                    <a:pt x="1441022" y="45774"/>
                  </a:lnTo>
                  <a:lnTo>
                    <a:pt x="1406902" y="45774"/>
                  </a:lnTo>
                  <a:lnTo>
                    <a:pt x="1406902" y="20228"/>
                  </a:lnTo>
                  <a:lnTo>
                    <a:pt x="1444705" y="20228"/>
                  </a:lnTo>
                  <a:lnTo>
                    <a:pt x="1442953" y="18498"/>
                  </a:lnTo>
                  <a:lnTo>
                    <a:pt x="1434029" y="15022"/>
                  </a:lnTo>
                  <a:lnTo>
                    <a:pt x="1422456" y="13842"/>
                  </a:lnTo>
                  <a:close/>
                </a:path>
                <a:path w="1545589" h="81280">
                  <a:moveTo>
                    <a:pt x="1434715" y="51092"/>
                  </a:moveTo>
                  <a:lnTo>
                    <a:pt x="1422456" y="51092"/>
                  </a:lnTo>
                  <a:lnTo>
                    <a:pt x="1425289" y="55354"/>
                  </a:lnTo>
                  <a:lnTo>
                    <a:pt x="1430936" y="60672"/>
                  </a:lnTo>
                  <a:lnTo>
                    <a:pt x="1449322" y="79826"/>
                  </a:lnTo>
                  <a:lnTo>
                    <a:pt x="1462042" y="79826"/>
                  </a:lnTo>
                  <a:lnTo>
                    <a:pt x="1442249" y="59602"/>
                  </a:lnTo>
                  <a:lnTo>
                    <a:pt x="1434715" y="51092"/>
                  </a:lnTo>
                  <a:close/>
                </a:path>
                <a:path w="1545589" h="81280">
                  <a:moveTo>
                    <a:pt x="1444705" y="20228"/>
                  </a:moveTo>
                  <a:lnTo>
                    <a:pt x="1433769" y="20228"/>
                  </a:lnTo>
                  <a:lnTo>
                    <a:pt x="1439416" y="25546"/>
                  </a:lnTo>
                  <a:lnTo>
                    <a:pt x="1439416" y="42581"/>
                  </a:lnTo>
                  <a:lnTo>
                    <a:pt x="1428103" y="45774"/>
                  </a:lnTo>
                  <a:lnTo>
                    <a:pt x="1441022" y="45774"/>
                  </a:lnTo>
                  <a:lnTo>
                    <a:pt x="1444193" y="44174"/>
                  </a:lnTo>
                  <a:lnTo>
                    <a:pt x="1448985" y="38953"/>
                  </a:lnTo>
                  <a:lnTo>
                    <a:pt x="1450729" y="31932"/>
                  </a:lnTo>
                  <a:lnTo>
                    <a:pt x="1448696" y="24168"/>
                  </a:lnTo>
                  <a:lnTo>
                    <a:pt x="1444705" y="20228"/>
                  </a:lnTo>
                  <a:close/>
                </a:path>
                <a:path w="1545589" h="81280">
                  <a:moveTo>
                    <a:pt x="1486076" y="13842"/>
                  </a:moveTo>
                  <a:lnTo>
                    <a:pt x="1476188" y="13842"/>
                  </a:lnTo>
                  <a:lnTo>
                    <a:pt x="1476188" y="79826"/>
                  </a:lnTo>
                  <a:lnTo>
                    <a:pt x="1486076" y="79826"/>
                  </a:lnTo>
                  <a:lnTo>
                    <a:pt x="1487502" y="27670"/>
                  </a:lnTo>
                  <a:lnTo>
                    <a:pt x="1498448" y="27670"/>
                  </a:lnTo>
                  <a:lnTo>
                    <a:pt x="1486076" y="13842"/>
                  </a:lnTo>
                  <a:close/>
                </a:path>
                <a:path w="1545589" h="81280">
                  <a:moveTo>
                    <a:pt x="1498448" y="27670"/>
                  </a:moveTo>
                  <a:lnTo>
                    <a:pt x="1487502" y="27670"/>
                  </a:lnTo>
                  <a:lnTo>
                    <a:pt x="1534161" y="79826"/>
                  </a:lnTo>
                  <a:lnTo>
                    <a:pt x="1544049" y="79826"/>
                  </a:lnTo>
                  <a:lnTo>
                    <a:pt x="1544348" y="65990"/>
                  </a:lnTo>
                  <a:lnTo>
                    <a:pt x="1532735" y="65990"/>
                  </a:lnTo>
                  <a:lnTo>
                    <a:pt x="1498448" y="27670"/>
                  </a:lnTo>
                  <a:close/>
                </a:path>
                <a:path w="1545589" h="81280">
                  <a:moveTo>
                    <a:pt x="1545475" y="13842"/>
                  </a:moveTo>
                  <a:lnTo>
                    <a:pt x="1534161" y="13842"/>
                  </a:lnTo>
                  <a:lnTo>
                    <a:pt x="1532735" y="65990"/>
                  </a:lnTo>
                  <a:lnTo>
                    <a:pt x="1544348" y="65990"/>
                  </a:lnTo>
                  <a:lnTo>
                    <a:pt x="1545475" y="13842"/>
                  </a:lnTo>
                  <a:close/>
                </a:path>
              </a:pathLst>
            </a:custGeom>
            <a:solidFill>
              <a:srgbClr val="666F79"/>
            </a:solidFill>
          </p:spPr>
          <p:txBody>
            <a:bodyPr wrap="square" lIns="0" tIns="0" rIns="0" bIns="0" rtlCol="0"/>
            <a:lstStyle/>
            <a:p>
              <a:endParaRPr/>
            </a:p>
          </p:txBody>
        </p:sp>
      </p:grpSp>
      <p:sp>
        <p:nvSpPr>
          <p:cNvPr id="6" name="object 6"/>
          <p:cNvSpPr/>
          <p:nvPr/>
        </p:nvSpPr>
        <p:spPr>
          <a:xfrm>
            <a:off x="2126503" y="502460"/>
            <a:ext cx="875030" cy="170815"/>
          </a:xfrm>
          <a:custGeom>
            <a:avLst/>
            <a:gdLst/>
            <a:ahLst/>
            <a:cxnLst/>
            <a:rect l="l" t="t" r="r" b="b"/>
            <a:pathLst>
              <a:path w="875030" h="170815">
                <a:moveTo>
                  <a:pt x="69248" y="0"/>
                </a:moveTo>
                <a:lnTo>
                  <a:pt x="0" y="0"/>
                </a:lnTo>
                <a:lnTo>
                  <a:pt x="0" y="170565"/>
                </a:lnTo>
                <a:lnTo>
                  <a:pt x="28254" y="170565"/>
                </a:lnTo>
                <a:lnTo>
                  <a:pt x="28254" y="100032"/>
                </a:lnTo>
                <a:lnTo>
                  <a:pt x="60768" y="100032"/>
                </a:lnTo>
                <a:lnTo>
                  <a:pt x="89664" y="97301"/>
                </a:lnTo>
                <a:lnTo>
                  <a:pt x="116046" y="88449"/>
                </a:lnTo>
                <a:lnTo>
                  <a:pt x="122396" y="83179"/>
                </a:lnTo>
                <a:lnTo>
                  <a:pt x="28254" y="83179"/>
                </a:lnTo>
                <a:lnTo>
                  <a:pt x="28254" y="14742"/>
                </a:lnTo>
                <a:lnTo>
                  <a:pt x="125151" y="14742"/>
                </a:lnTo>
                <a:lnTo>
                  <a:pt x="122411" y="11978"/>
                </a:lnTo>
                <a:lnTo>
                  <a:pt x="99209" y="2978"/>
                </a:lnTo>
                <a:lnTo>
                  <a:pt x="69248" y="0"/>
                </a:lnTo>
                <a:close/>
              </a:path>
              <a:path w="875030" h="170815">
                <a:moveTo>
                  <a:pt x="125151" y="14742"/>
                </a:moveTo>
                <a:lnTo>
                  <a:pt x="62175" y="14742"/>
                </a:lnTo>
                <a:lnTo>
                  <a:pt x="86444" y="17490"/>
                </a:lnTo>
                <a:lnTo>
                  <a:pt x="102629" y="24877"/>
                </a:lnTo>
                <a:lnTo>
                  <a:pt x="111659" y="35620"/>
                </a:lnTo>
                <a:lnTo>
                  <a:pt x="114463" y="48433"/>
                </a:lnTo>
                <a:lnTo>
                  <a:pt x="110091" y="64521"/>
                </a:lnTo>
                <a:lnTo>
                  <a:pt x="98563" y="75280"/>
                </a:lnTo>
                <a:lnTo>
                  <a:pt x="82265" y="81303"/>
                </a:lnTo>
                <a:lnTo>
                  <a:pt x="63582" y="83179"/>
                </a:lnTo>
                <a:lnTo>
                  <a:pt x="122396" y="83179"/>
                </a:lnTo>
                <a:lnTo>
                  <a:pt x="135277" y="72489"/>
                </a:lnTo>
                <a:lnTo>
                  <a:pt x="142718" y="48433"/>
                </a:lnTo>
                <a:lnTo>
                  <a:pt x="137399" y="27097"/>
                </a:lnTo>
                <a:lnTo>
                  <a:pt x="125151" y="14742"/>
                </a:lnTo>
                <a:close/>
              </a:path>
              <a:path w="875030" h="170815">
                <a:moveTo>
                  <a:pt x="238814" y="0"/>
                </a:moveTo>
                <a:lnTo>
                  <a:pt x="210559" y="0"/>
                </a:lnTo>
                <a:lnTo>
                  <a:pt x="210559" y="170565"/>
                </a:lnTo>
                <a:lnTo>
                  <a:pt x="238814" y="170565"/>
                </a:lnTo>
                <a:lnTo>
                  <a:pt x="238814" y="0"/>
                </a:lnTo>
                <a:close/>
              </a:path>
              <a:path w="875030" h="170815">
                <a:moveTo>
                  <a:pt x="399919" y="16852"/>
                </a:moveTo>
                <a:lnTo>
                  <a:pt x="371664" y="16852"/>
                </a:lnTo>
                <a:lnTo>
                  <a:pt x="371664" y="170565"/>
                </a:lnTo>
                <a:lnTo>
                  <a:pt x="398512" y="170565"/>
                </a:lnTo>
                <a:lnTo>
                  <a:pt x="399919" y="16852"/>
                </a:lnTo>
                <a:close/>
              </a:path>
              <a:path w="875030" h="170815">
                <a:moveTo>
                  <a:pt x="471963" y="0"/>
                </a:moveTo>
                <a:lnTo>
                  <a:pt x="298175" y="0"/>
                </a:lnTo>
                <a:lnTo>
                  <a:pt x="298175" y="16852"/>
                </a:lnTo>
                <a:lnTo>
                  <a:pt x="471963" y="16852"/>
                </a:lnTo>
                <a:lnTo>
                  <a:pt x="471963" y="0"/>
                </a:lnTo>
                <a:close/>
              </a:path>
              <a:path w="875030" h="170815">
                <a:moveTo>
                  <a:pt x="603481" y="0"/>
                </a:moveTo>
                <a:lnTo>
                  <a:pt x="575151" y="0"/>
                </a:lnTo>
                <a:lnTo>
                  <a:pt x="477591" y="170565"/>
                </a:lnTo>
                <a:lnTo>
                  <a:pt x="507234" y="170565"/>
                </a:lnTo>
                <a:lnTo>
                  <a:pt x="539879" y="113719"/>
                </a:lnTo>
                <a:lnTo>
                  <a:pt x="664648" y="113719"/>
                </a:lnTo>
                <a:lnTo>
                  <a:pt x="655016" y="95812"/>
                </a:lnTo>
                <a:lnTo>
                  <a:pt x="549635" y="95812"/>
                </a:lnTo>
                <a:lnTo>
                  <a:pt x="587909" y="18962"/>
                </a:lnTo>
                <a:lnTo>
                  <a:pt x="613680" y="18962"/>
                </a:lnTo>
                <a:lnTo>
                  <a:pt x="603481" y="0"/>
                </a:lnTo>
                <a:close/>
              </a:path>
              <a:path w="875030" h="170815">
                <a:moveTo>
                  <a:pt x="664648" y="113719"/>
                </a:moveTo>
                <a:lnTo>
                  <a:pt x="634437" y="113719"/>
                </a:lnTo>
                <a:lnTo>
                  <a:pt x="664268" y="170565"/>
                </a:lnTo>
                <a:lnTo>
                  <a:pt x="695224" y="170565"/>
                </a:lnTo>
                <a:lnTo>
                  <a:pt x="664648" y="113719"/>
                </a:lnTo>
                <a:close/>
              </a:path>
              <a:path w="875030" h="170815">
                <a:moveTo>
                  <a:pt x="613680" y="18962"/>
                </a:moveTo>
                <a:lnTo>
                  <a:pt x="589222" y="18962"/>
                </a:lnTo>
                <a:lnTo>
                  <a:pt x="624681" y="95812"/>
                </a:lnTo>
                <a:lnTo>
                  <a:pt x="655016" y="95812"/>
                </a:lnTo>
                <a:lnTo>
                  <a:pt x="613680" y="18962"/>
                </a:lnTo>
                <a:close/>
              </a:path>
              <a:path w="875030" h="170815">
                <a:moveTo>
                  <a:pt x="778713" y="0"/>
                </a:moveTo>
                <a:lnTo>
                  <a:pt x="750383" y="0"/>
                </a:lnTo>
                <a:lnTo>
                  <a:pt x="750383" y="170565"/>
                </a:lnTo>
                <a:lnTo>
                  <a:pt x="874771" y="170565"/>
                </a:lnTo>
                <a:lnTo>
                  <a:pt x="874771" y="152671"/>
                </a:lnTo>
                <a:lnTo>
                  <a:pt x="778713" y="152671"/>
                </a:lnTo>
                <a:lnTo>
                  <a:pt x="778713" y="0"/>
                </a:lnTo>
                <a:close/>
              </a:path>
            </a:pathLst>
          </a:custGeom>
          <a:solidFill>
            <a:srgbClr val="00936C"/>
          </a:solidFill>
        </p:spPr>
        <p:txBody>
          <a:bodyPr wrap="square" lIns="0" tIns="0" rIns="0" bIns="0" rtlCol="0"/>
          <a:lstStyle/>
          <a:p>
            <a:endParaRPr/>
          </a:p>
        </p:txBody>
      </p:sp>
      <p:pic>
        <p:nvPicPr>
          <p:cNvPr id="7" name="object 7"/>
          <p:cNvPicPr/>
          <p:nvPr/>
        </p:nvPicPr>
        <p:blipFill>
          <a:blip r:embed="rId4" cstate="print"/>
          <a:stretch>
            <a:fillRect/>
          </a:stretch>
        </p:blipFill>
        <p:spPr>
          <a:xfrm>
            <a:off x="1322106" y="497185"/>
            <a:ext cx="152436" cy="179357"/>
          </a:xfrm>
          <a:prstGeom prst="rect">
            <a:avLst/>
          </a:prstGeom>
        </p:spPr>
      </p:pic>
      <p:sp>
        <p:nvSpPr>
          <p:cNvPr id="8" name="object 8"/>
          <p:cNvSpPr/>
          <p:nvPr/>
        </p:nvSpPr>
        <p:spPr>
          <a:xfrm>
            <a:off x="1734858" y="500824"/>
            <a:ext cx="136525" cy="174625"/>
          </a:xfrm>
          <a:custGeom>
            <a:avLst/>
            <a:gdLst/>
            <a:ahLst/>
            <a:cxnLst/>
            <a:rect l="l" t="t" r="r" b="b"/>
            <a:pathLst>
              <a:path w="136525" h="174625">
                <a:moveTo>
                  <a:pt x="136017" y="144754"/>
                </a:moveTo>
                <a:lnTo>
                  <a:pt x="45085" y="144754"/>
                </a:lnTo>
                <a:lnTo>
                  <a:pt x="45085" y="0"/>
                </a:lnTo>
                <a:lnTo>
                  <a:pt x="0" y="0"/>
                </a:lnTo>
                <a:lnTo>
                  <a:pt x="0" y="144754"/>
                </a:lnTo>
                <a:lnTo>
                  <a:pt x="0" y="174142"/>
                </a:lnTo>
                <a:lnTo>
                  <a:pt x="136017" y="174142"/>
                </a:lnTo>
                <a:lnTo>
                  <a:pt x="136017" y="144754"/>
                </a:lnTo>
                <a:close/>
              </a:path>
            </a:pathLst>
          </a:custGeom>
          <a:solidFill>
            <a:srgbClr val="666F79"/>
          </a:solidFill>
        </p:spPr>
        <p:txBody>
          <a:bodyPr wrap="square" lIns="0" tIns="0" rIns="0" bIns="0" rtlCol="0"/>
          <a:lstStyle/>
          <a:p>
            <a:endParaRPr/>
          </a:p>
        </p:txBody>
      </p:sp>
      <p:pic>
        <p:nvPicPr>
          <p:cNvPr id="9" name="object 9"/>
          <p:cNvPicPr/>
          <p:nvPr/>
        </p:nvPicPr>
        <p:blipFill>
          <a:blip r:embed="rId5" cstate="print"/>
          <a:stretch>
            <a:fillRect/>
          </a:stretch>
        </p:blipFill>
        <p:spPr>
          <a:xfrm>
            <a:off x="1535517" y="500701"/>
            <a:ext cx="126639" cy="174082"/>
          </a:xfrm>
          <a:prstGeom prst="rect">
            <a:avLst/>
          </a:prstGeom>
        </p:spPr>
      </p:pic>
      <p:pic>
        <p:nvPicPr>
          <p:cNvPr id="10" name="object 10"/>
          <p:cNvPicPr/>
          <p:nvPr/>
        </p:nvPicPr>
        <p:blipFill>
          <a:blip r:embed="rId6" cstate="print"/>
          <a:stretch>
            <a:fillRect/>
          </a:stretch>
        </p:blipFill>
        <p:spPr>
          <a:xfrm>
            <a:off x="1080552" y="498943"/>
            <a:ext cx="192304" cy="175840"/>
          </a:xfrm>
          <a:prstGeom prst="rect">
            <a:avLst/>
          </a:prstGeom>
        </p:spPr>
      </p:pic>
      <p:sp>
        <p:nvSpPr>
          <p:cNvPr id="11" name="object 11"/>
          <p:cNvSpPr/>
          <p:nvPr/>
        </p:nvSpPr>
        <p:spPr>
          <a:xfrm>
            <a:off x="963293" y="500701"/>
            <a:ext cx="45085" cy="174625"/>
          </a:xfrm>
          <a:custGeom>
            <a:avLst/>
            <a:gdLst/>
            <a:ahLst/>
            <a:cxnLst/>
            <a:rect l="l" t="t" r="r" b="b"/>
            <a:pathLst>
              <a:path w="45084" h="174625">
                <a:moveTo>
                  <a:pt x="44558" y="0"/>
                </a:moveTo>
                <a:lnTo>
                  <a:pt x="1388" y="0"/>
                </a:lnTo>
                <a:lnTo>
                  <a:pt x="0" y="174082"/>
                </a:lnTo>
                <a:lnTo>
                  <a:pt x="44558" y="174082"/>
                </a:lnTo>
                <a:lnTo>
                  <a:pt x="44558" y="0"/>
                </a:lnTo>
                <a:close/>
              </a:path>
            </a:pathLst>
          </a:custGeom>
          <a:solidFill>
            <a:srgbClr val="666F79"/>
          </a:solidFill>
        </p:spPr>
        <p:txBody>
          <a:bodyPr wrap="square" lIns="0" tIns="0" rIns="0" bIns="0" rtlCol="0"/>
          <a:lstStyle/>
          <a:p>
            <a:endParaRPr/>
          </a:p>
        </p:txBody>
      </p:sp>
      <p:grpSp>
        <p:nvGrpSpPr>
          <p:cNvPr id="12" name="object 12"/>
          <p:cNvGrpSpPr/>
          <p:nvPr/>
        </p:nvGrpSpPr>
        <p:grpSpPr>
          <a:xfrm>
            <a:off x="417576" y="217931"/>
            <a:ext cx="4608830" cy="923925"/>
            <a:chOff x="417576" y="217931"/>
            <a:chExt cx="4608830" cy="923925"/>
          </a:xfrm>
        </p:grpSpPr>
        <p:pic>
          <p:nvPicPr>
            <p:cNvPr id="13" name="object 13"/>
            <p:cNvPicPr/>
            <p:nvPr/>
          </p:nvPicPr>
          <p:blipFill>
            <a:blip r:embed="rId7" cstate="print"/>
            <a:stretch>
              <a:fillRect/>
            </a:stretch>
          </p:blipFill>
          <p:spPr>
            <a:xfrm>
              <a:off x="1915437" y="497185"/>
              <a:ext cx="145401" cy="179357"/>
            </a:xfrm>
            <a:prstGeom prst="rect">
              <a:avLst/>
            </a:prstGeom>
          </p:spPr>
        </p:pic>
        <p:pic>
          <p:nvPicPr>
            <p:cNvPr id="14" name="object 14"/>
            <p:cNvPicPr/>
            <p:nvPr/>
          </p:nvPicPr>
          <p:blipFill>
            <a:blip r:embed="rId8" cstate="print"/>
            <a:stretch>
              <a:fillRect/>
            </a:stretch>
          </p:blipFill>
          <p:spPr>
            <a:xfrm>
              <a:off x="417576" y="217931"/>
              <a:ext cx="4608576" cy="923544"/>
            </a:xfrm>
            <a:prstGeom prst="rect">
              <a:avLst/>
            </a:prstGeom>
          </p:spPr>
        </p:pic>
      </p:grpSp>
      <p:pic>
        <p:nvPicPr>
          <p:cNvPr id="15" name="object 15"/>
          <p:cNvPicPr/>
          <p:nvPr/>
        </p:nvPicPr>
        <p:blipFill>
          <a:blip r:embed="rId9" cstate="print"/>
          <a:stretch>
            <a:fillRect/>
          </a:stretch>
        </p:blipFill>
        <p:spPr>
          <a:xfrm>
            <a:off x="0" y="2685286"/>
            <a:ext cx="12192000" cy="4172711"/>
          </a:xfrm>
          <a:prstGeom prst="rect">
            <a:avLst/>
          </a:prstGeom>
        </p:spPr>
      </p:pic>
      <p:sp>
        <p:nvSpPr>
          <p:cNvPr id="16" name="object 16"/>
          <p:cNvSpPr txBox="1"/>
          <p:nvPr/>
        </p:nvSpPr>
        <p:spPr>
          <a:xfrm>
            <a:off x="985835" y="2217086"/>
            <a:ext cx="8352028" cy="350737"/>
          </a:xfrm>
          <a:prstGeom prst="rect">
            <a:avLst/>
          </a:prstGeom>
        </p:spPr>
        <p:txBody>
          <a:bodyPr vert="horz" wrap="square" lIns="0" tIns="12065" rIns="0" bIns="0" rtlCol="0">
            <a:spAutoFit/>
          </a:bodyPr>
          <a:lstStyle/>
          <a:p>
            <a:pPr marL="12700">
              <a:lnSpc>
                <a:spcPct val="100000"/>
              </a:lnSpc>
              <a:spcBef>
                <a:spcPts val="95"/>
              </a:spcBef>
            </a:pPr>
            <a:r>
              <a:rPr sz="2200" dirty="0">
                <a:latin typeface="Calibri"/>
                <a:cs typeface="Calibri"/>
              </a:rPr>
              <a:t>Prof. Dr. Annette Kuhn, Clinique </a:t>
            </a:r>
            <a:r>
              <a:rPr sz="2200" dirty="0" err="1">
                <a:latin typeface="Calibri"/>
                <a:cs typeface="Calibri"/>
              </a:rPr>
              <a:t>obstétricale</a:t>
            </a:r>
            <a:r>
              <a:rPr sz="2200" dirty="0">
                <a:latin typeface="Calibri"/>
                <a:cs typeface="Calibri"/>
              </a:rPr>
              <a:t> de Berne, </a:t>
            </a:r>
            <a:r>
              <a:rPr sz="2200" dirty="0" err="1">
                <a:latin typeface="Calibri"/>
                <a:cs typeface="Calibri"/>
              </a:rPr>
              <a:t>Inselspital</a:t>
            </a:r>
            <a:endParaRPr sz="2200" dirty="0">
              <a:latin typeface="Calibri"/>
              <a:cs typeface="Calibri"/>
            </a:endParaRPr>
          </a:p>
        </p:txBody>
      </p:sp>
      <p:sp>
        <p:nvSpPr>
          <p:cNvPr id="17" name="object 17"/>
          <p:cNvSpPr txBox="1">
            <a:spLocks noGrp="1"/>
          </p:cNvSpPr>
          <p:nvPr>
            <p:ph type="ctrTitle"/>
          </p:nvPr>
        </p:nvSpPr>
        <p:spPr>
          <a:xfrm>
            <a:off x="990396" y="1280921"/>
            <a:ext cx="9525204" cy="391160"/>
          </a:xfrm>
          <a:prstGeom prst="rect">
            <a:avLst/>
          </a:prstGeom>
        </p:spPr>
        <p:txBody>
          <a:bodyPr vert="horz" wrap="square" lIns="0" tIns="12700" rIns="0" bIns="0" rtlCol="0">
            <a:spAutoFit/>
          </a:bodyPr>
          <a:lstStyle/>
          <a:p>
            <a:pPr marL="12700">
              <a:lnSpc>
                <a:spcPct val="100000"/>
              </a:lnSpc>
              <a:spcBef>
                <a:spcPts val="100"/>
              </a:spcBef>
            </a:pPr>
            <a:r>
              <a:rPr sz="2400" spc="-10"/>
              <a:t>Le D-mannose </a:t>
            </a:r>
            <a:r>
              <a:rPr lang="de-CH" sz="2400" spc="-10" dirty="0" err="1"/>
              <a:t>comme</a:t>
            </a:r>
            <a:r>
              <a:rPr sz="2400" spc="-10"/>
              <a:t> </a:t>
            </a:r>
            <a:r>
              <a:rPr lang="de-CH" sz="2400" spc="-10" dirty="0" err="1"/>
              <a:t>méthode</a:t>
            </a:r>
            <a:r>
              <a:rPr sz="2400" spc="-10"/>
              <a:t> de </a:t>
            </a:r>
            <a:r>
              <a:rPr lang="de-CH" sz="2400" spc="-10" dirty="0" err="1"/>
              <a:t>traitement</a:t>
            </a:r>
            <a:r>
              <a:rPr sz="2400" spc="-10"/>
              <a:t> des </a:t>
            </a:r>
            <a:r>
              <a:rPr lang="de-CH" sz="2400" spc="-10" dirty="0" err="1"/>
              <a:t>cystites</a:t>
            </a:r>
            <a:r>
              <a:rPr sz="2400" spc="-10"/>
              <a:t> </a:t>
            </a:r>
            <a:r>
              <a:rPr lang="de-CH" sz="2400" spc="-10" dirty="0" err="1"/>
              <a:t>aiguës</a:t>
            </a:r>
            <a:r>
              <a:rPr sz="2400" spc="-10"/>
              <a:t> simples</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flipH="1">
            <a:off x="9906001" y="308228"/>
            <a:ext cx="759080" cy="696595"/>
          </a:xfrm>
          <a:prstGeom prst="rect">
            <a:avLst/>
          </a:prstGeom>
        </p:spPr>
        <p:txBody>
          <a:bodyPr vert="horz" wrap="square" lIns="0" tIns="12700" rIns="0" bIns="0" rtlCol="0">
            <a:spAutoFit/>
          </a:bodyPr>
          <a:lstStyle/>
          <a:p>
            <a:pPr marL="12700">
              <a:lnSpc>
                <a:spcPct val="100000"/>
              </a:lnSpc>
              <a:spcBef>
                <a:spcPts val="100"/>
              </a:spcBef>
            </a:pPr>
            <a:r>
              <a:rPr spc="-25" dirty="0"/>
              <a:t>ir</a:t>
            </a:r>
          </a:p>
        </p:txBody>
      </p:sp>
      <p:sp>
        <p:nvSpPr>
          <p:cNvPr id="3" name="object 3"/>
          <p:cNvSpPr txBox="1"/>
          <p:nvPr/>
        </p:nvSpPr>
        <p:spPr>
          <a:xfrm>
            <a:off x="1513729" y="308228"/>
            <a:ext cx="177909" cy="2551981"/>
          </a:xfrm>
          <a:prstGeom prst="rect">
            <a:avLst/>
          </a:prstGeom>
        </p:spPr>
        <p:txBody>
          <a:bodyPr vert="horz" wrap="square" lIns="0" tIns="88900" rIns="0" bIns="0" rtlCol="0">
            <a:spAutoFit/>
          </a:bodyPr>
          <a:lstStyle/>
          <a:p>
            <a:pPr marL="12700" marR="5080">
              <a:lnSpc>
                <a:spcPts val="4750"/>
              </a:lnSpc>
              <a:spcBef>
                <a:spcPts val="700"/>
              </a:spcBef>
            </a:pPr>
            <a:r>
              <a:rPr sz="4400" b="0" spc="-95" dirty="0">
                <a:latin typeface="Calibri Light"/>
                <a:cs typeface="Calibri Light"/>
              </a:rPr>
              <a:t>We </a:t>
            </a:r>
            <a:r>
              <a:rPr sz="4400" b="0" spc="-25" dirty="0">
                <a:latin typeface="Calibri Light"/>
                <a:cs typeface="Calibri Light"/>
              </a:rPr>
              <a:t>de</a:t>
            </a:r>
            <a:endParaRPr sz="4400" dirty="0">
              <a:latin typeface="Calibri Light"/>
              <a:cs typeface="Calibri Light"/>
            </a:endParaRPr>
          </a:p>
        </p:txBody>
      </p:sp>
      <p:sp>
        <p:nvSpPr>
          <p:cNvPr id="4" name="object 4"/>
          <p:cNvSpPr txBox="1"/>
          <p:nvPr/>
        </p:nvSpPr>
        <p:spPr>
          <a:xfrm>
            <a:off x="1496170" y="457201"/>
            <a:ext cx="9040766" cy="5850319"/>
          </a:xfrm>
          <a:prstGeom prst="rect">
            <a:avLst/>
          </a:prstGeom>
        </p:spPr>
        <p:txBody>
          <a:bodyPr vert="horz" wrap="square" lIns="0" tIns="0" rIns="0" bIns="0" rtlCol="0">
            <a:spAutoFit/>
          </a:bodyPr>
          <a:lstStyle/>
          <a:p>
            <a:pPr marL="182245">
              <a:lnSpc>
                <a:spcPts val="3920"/>
              </a:lnSpc>
            </a:pPr>
            <a:r>
              <a:rPr sz="4400" b="0" dirty="0">
                <a:latin typeface="Calibri Light"/>
                <a:cs typeface="Calibri Light"/>
              </a:rPr>
              <a:t>lche</a:t>
            </a:r>
            <a:r>
              <a:rPr sz="4400" b="0" spc="-105" dirty="0">
                <a:latin typeface="Calibri Light"/>
                <a:cs typeface="Calibri Light"/>
              </a:rPr>
              <a:t> </a:t>
            </a:r>
            <a:r>
              <a:rPr sz="4400" b="0" dirty="0">
                <a:latin typeface="Calibri Light"/>
                <a:cs typeface="Calibri Light"/>
              </a:rPr>
              <a:t>alternativen</a:t>
            </a:r>
            <a:r>
              <a:rPr sz="4400" b="0" spc="-90" dirty="0">
                <a:latin typeface="Calibri Light"/>
                <a:cs typeface="Calibri Light"/>
              </a:rPr>
              <a:t> </a:t>
            </a:r>
            <a:r>
              <a:rPr sz="4400" b="0" dirty="0">
                <a:latin typeface="Calibri Light"/>
                <a:cs typeface="Calibri Light"/>
              </a:rPr>
              <a:t>zu</a:t>
            </a:r>
            <a:r>
              <a:rPr sz="4400" b="0" spc="-90" dirty="0">
                <a:latin typeface="Calibri Light"/>
                <a:cs typeface="Calibri Light"/>
              </a:rPr>
              <a:t> </a:t>
            </a:r>
            <a:r>
              <a:rPr sz="4400" b="0" spc="-10" dirty="0">
                <a:latin typeface="Calibri Light"/>
                <a:cs typeface="Calibri Light"/>
              </a:rPr>
              <a:t>Antibiotika</a:t>
            </a:r>
            <a:r>
              <a:rPr sz="4400" b="0" spc="-105" dirty="0">
                <a:latin typeface="Calibri Light"/>
                <a:cs typeface="Calibri Light"/>
              </a:rPr>
              <a:t> </a:t>
            </a:r>
            <a:r>
              <a:rPr sz="4400" b="0" dirty="0">
                <a:latin typeface="Calibri Light"/>
                <a:cs typeface="Calibri Light"/>
              </a:rPr>
              <a:t>haben</a:t>
            </a:r>
            <a:r>
              <a:rPr sz="4400" b="0" spc="-105" dirty="0">
                <a:latin typeface="Calibri Light"/>
                <a:cs typeface="Calibri Light"/>
              </a:rPr>
              <a:t> </a:t>
            </a:r>
            <a:r>
              <a:rPr sz="4400" b="0" spc="-50" dirty="0">
                <a:latin typeface="Calibri Light"/>
                <a:cs typeface="Calibri Light"/>
              </a:rPr>
              <a:t>w</a:t>
            </a:r>
            <a:endParaRPr sz="4400" dirty="0">
              <a:latin typeface="Calibri Light"/>
              <a:cs typeface="Calibri Light"/>
            </a:endParaRPr>
          </a:p>
          <a:p>
            <a:pPr>
              <a:lnSpc>
                <a:spcPts val="4530"/>
              </a:lnSpc>
            </a:pPr>
            <a:r>
              <a:rPr sz="4400" b="0" spc="-25" dirty="0">
                <a:latin typeface="Calibri Light"/>
                <a:cs typeface="Calibri Light"/>
              </a:rPr>
              <a:t>nn?</a:t>
            </a:r>
            <a:endParaRPr sz="4400" dirty="0">
              <a:latin typeface="Calibri Light"/>
              <a:cs typeface="Calibri Light"/>
            </a:endParaRPr>
          </a:p>
          <a:p>
            <a:pPr marL="548640">
              <a:lnSpc>
                <a:spcPts val="2630"/>
              </a:lnSpc>
            </a:pPr>
            <a:r>
              <a:rPr sz="2600" spc="-10" dirty="0">
                <a:latin typeface="Calibri"/>
                <a:cs typeface="Calibri"/>
              </a:rPr>
              <a:t>THERAPEUTISCH:</a:t>
            </a:r>
            <a:endParaRPr sz="2600" dirty="0">
              <a:latin typeface="Calibri"/>
              <a:cs typeface="Calibri"/>
            </a:endParaRPr>
          </a:p>
          <a:p>
            <a:pPr marL="548640">
              <a:lnSpc>
                <a:spcPct val="100000"/>
              </a:lnSpc>
              <a:spcBef>
                <a:spcPts val="425"/>
              </a:spcBef>
            </a:pPr>
            <a:r>
              <a:rPr sz="2400" dirty="0">
                <a:latin typeface="Arial"/>
                <a:cs typeface="Arial"/>
              </a:rPr>
              <a:t>•</a:t>
            </a:r>
            <a:r>
              <a:rPr sz="2400" spc="280" dirty="0">
                <a:latin typeface="Arial"/>
                <a:cs typeface="Arial"/>
              </a:rPr>
              <a:t> </a:t>
            </a:r>
            <a:r>
              <a:rPr sz="2400" dirty="0">
                <a:latin typeface="Calibri"/>
                <a:cs typeface="Calibri"/>
              </a:rPr>
              <a:t>Nix</a:t>
            </a:r>
            <a:r>
              <a:rPr sz="2400" spc="-20" dirty="0">
                <a:latin typeface="Calibri"/>
                <a:cs typeface="Calibri"/>
              </a:rPr>
              <a:t> </a:t>
            </a:r>
            <a:r>
              <a:rPr sz="2400" spc="-10" dirty="0">
                <a:latin typeface="Calibri"/>
                <a:cs typeface="Calibri"/>
              </a:rPr>
              <a:t>machen</a:t>
            </a:r>
            <a:endParaRPr sz="2400" dirty="0">
              <a:latin typeface="Calibri"/>
              <a:cs typeface="Calibri"/>
            </a:endParaRPr>
          </a:p>
          <a:p>
            <a:pPr marL="548640">
              <a:lnSpc>
                <a:spcPct val="100000"/>
              </a:lnSpc>
              <a:spcBef>
                <a:spcPts val="434"/>
              </a:spcBef>
            </a:pPr>
            <a:r>
              <a:rPr sz="2400" dirty="0">
                <a:latin typeface="Arial"/>
                <a:cs typeface="Arial"/>
              </a:rPr>
              <a:t>•</a:t>
            </a:r>
            <a:r>
              <a:rPr sz="2400" spc="240" dirty="0">
                <a:latin typeface="Arial"/>
                <a:cs typeface="Arial"/>
              </a:rPr>
              <a:t> </a:t>
            </a:r>
            <a:r>
              <a:rPr sz="2400" spc="-10" dirty="0">
                <a:latin typeface="Calibri"/>
                <a:cs typeface="Calibri"/>
              </a:rPr>
              <a:t>Antiphlogistika:</a:t>
            </a:r>
            <a:r>
              <a:rPr sz="2400" spc="-60" dirty="0">
                <a:latin typeface="Calibri"/>
                <a:cs typeface="Calibri"/>
              </a:rPr>
              <a:t> </a:t>
            </a:r>
            <a:r>
              <a:rPr sz="2400" spc="-10" dirty="0">
                <a:latin typeface="Calibri"/>
                <a:cs typeface="Calibri"/>
              </a:rPr>
              <a:t>Ibuprofen</a:t>
            </a:r>
            <a:r>
              <a:rPr sz="2400" spc="-15" dirty="0">
                <a:latin typeface="Calibri"/>
                <a:cs typeface="Calibri"/>
              </a:rPr>
              <a:t> </a:t>
            </a:r>
            <a:r>
              <a:rPr sz="2400" dirty="0">
                <a:latin typeface="Calibri"/>
                <a:cs typeface="Calibri"/>
              </a:rPr>
              <a:t>et</a:t>
            </a:r>
            <a:r>
              <a:rPr sz="2400" spc="-50" dirty="0">
                <a:latin typeface="Calibri"/>
                <a:cs typeface="Calibri"/>
              </a:rPr>
              <a:t> </a:t>
            </a:r>
            <a:r>
              <a:rPr sz="2400" spc="-25" dirty="0">
                <a:latin typeface="Calibri"/>
                <a:cs typeface="Calibri"/>
              </a:rPr>
              <a:t>al</a:t>
            </a:r>
            <a:endParaRPr sz="2400" dirty="0">
              <a:latin typeface="Calibri"/>
              <a:cs typeface="Calibri"/>
            </a:endParaRPr>
          </a:p>
          <a:p>
            <a:pPr marL="548640">
              <a:lnSpc>
                <a:spcPct val="100000"/>
              </a:lnSpc>
              <a:spcBef>
                <a:spcPts val="420"/>
              </a:spcBef>
            </a:pPr>
            <a:r>
              <a:rPr sz="2400" dirty="0">
                <a:latin typeface="Arial"/>
                <a:cs typeface="Arial"/>
              </a:rPr>
              <a:t>•</a:t>
            </a:r>
            <a:r>
              <a:rPr sz="2400" spc="225" dirty="0">
                <a:latin typeface="Arial"/>
                <a:cs typeface="Arial"/>
              </a:rPr>
              <a:t> </a:t>
            </a:r>
            <a:r>
              <a:rPr sz="2400" dirty="0">
                <a:latin typeface="Calibri"/>
                <a:cs typeface="Calibri"/>
              </a:rPr>
              <a:t>Pflanzliche</a:t>
            </a:r>
            <a:r>
              <a:rPr sz="2400" spc="-30" dirty="0">
                <a:latin typeface="Calibri"/>
                <a:cs typeface="Calibri"/>
              </a:rPr>
              <a:t> </a:t>
            </a:r>
            <a:r>
              <a:rPr sz="2400" spc="-10" dirty="0">
                <a:latin typeface="Calibri"/>
                <a:cs typeface="Calibri"/>
              </a:rPr>
              <a:t>Alternativen</a:t>
            </a:r>
            <a:endParaRPr sz="2400" dirty="0">
              <a:latin typeface="Calibri"/>
              <a:cs typeface="Calibri"/>
            </a:endParaRPr>
          </a:p>
          <a:p>
            <a:pPr marL="548640">
              <a:lnSpc>
                <a:spcPct val="100000"/>
              </a:lnSpc>
              <a:spcBef>
                <a:spcPts val="420"/>
              </a:spcBef>
            </a:pPr>
            <a:r>
              <a:rPr sz="2400" dirty="0">
                <a:latin typeface="Arial"/>
                <a:cs typeface="Arial"/>
              </a:rPr>
              <a:t>•</a:t>
            </a:r>
            <a:r>
              <a:rPr sz="2400" spc="229" dirty="0">
                <a:latin typeface="Arial"/>
                <a:cs typeface="Arial"/>
              </a:rPr>
              <a:t> </a:t>
            </a:r>
            <a:r>
              <a:rPr sz="2400" dirty="0">
                <a:latin typeface="Calibri"/>
                <a:cs typeface="Calibri"/>
              </a:rPr>
              <a:t>«Anderes»</a:t>
            </a:r>
            <a:r>
              <a:rPr sz="2400" spc="-40" dirty="0">
                <a:latin typeface="Calibri"/>
                <a:cs typeface="Calibri"/>
              </a:rPr>
              <a:t> </a:t>
            </a:r>
            <a:r>
              <a:rPr sz="2400" spc="-50" dirty="0">
                <a:latin typeface="Wingdings"/>
                <a:cs typeface="Wingdings"/>
              </a:rPr>
              <a:t></a:t>
            </a:r>
            <a:endParaRPr sz="2400" dirty="0">
              <a:latin typeface="Wingdings"/>
              <a:cs typeface="Wingdings"/>
            </a:endParaRPr>
          </a:p>
          <a:p>
            <a:pPr marL="548640">
              <a:lnSpc>
                <a:spcPct val="100000"/>
              </a:lnSpc>
              <a:spcBef>
                <a:spcPts val="380"/>
              </a:spcBef>
            </a:pPr>
            <a:r>
              <a:rPr sz="2600" spc="-10" dirty="0">
                <a:latin typeface="Calibri"/>
                <a:cs typeface="Calibri"/>
              </a:rPr>
              <a:t>PROPHYLAKTISCH</a:t>
            </a:r>
            <a:endParaRPr sz="2600" dirty="0">
              <a:latin typeface="Calibri"/>
              <a:cs typeface="Calibri"/>
            </a:endParaRPr>
          </a:p>
          <a:p>
            <a:pPr marL="548640">
              <a:lnSpc>
                <a:spcPct val="100000"/>
              </a:lnSpc>
              <a:spcBef>
                <a:spcPts val="370"/>
              </a:spcBef>
            </a:pPr>
            <a:r>
              <a:rPr sz="2600" dirty="0">
                <a:latin typeface="Arial"/>
                <a:cs typeface="Arial"/>
              </a:rPr>
              <a:t>•</a:t>
            </a:r>
            <a:r>
              <a:rPr sz="2600" spc="125" dirty="0">
                <a:latin typeface="Arial"/>
                <a:cs typeface="Arial"/>
              </a:rPr>
              <a:t> </a:t>
            </a:r>
            <a:r>
              <a:rPr sz="2600" dirty="0">
                <a:latin typeface="Calibri"/>
                <a:cs typeface="Calibri"/>
              </a:rPr>
              <a:t>Lokale</a:t>
            </a:r>
            <a:r>
              <a:rPr sz="2600" spc="-30" dirty="0">
                <a:latin typeface="Calibri"/>
                <a:cs typeface="Calibri"/>
              </a:rPr>
              <a:t> </a:t>
            </a:r>
            <a:r>
              <a:rPr sz="2600" spc="-10" dirty="0">
                <a:latin typeface="Calibri"/>
                <a:cs typeface="Calibri"/>
              </a:rPr>
              <a:t>Östrogenisierung</a:t>
            </a:r>
            <a:endParaRPr sz="2600" dirty="0">
              <a:latin typeface="Calibri"/>
              <a:cs typeface="Calibri"/>
            </a:endParaRPr>
          </a:p>
          <a:p>
            <a:pPr marL="548640">
              <a:lnSpc>
                <a:spcPct val="100000"/>
              </a:lnSpc>
              <a:spcBef>
                <a:spcPts val="375"/>
              </a:spcBef>
            </a:pPr>
            <a:r>
              <a:rPr sz="2600" dirty="0">
                <a:latin typeface="Arial"/>
                <a:cs typeface="Arial"/>
              </a:rPr>
              <a:t>•</a:t>
            </a:r>
            <a:r>
              <a:rPr sz="2600" spc="150" dirty="0">
                <a:latin typeface="Arial"/>
                <a:cs typeface="Arial"/>
              </a:rPr>
              <a:t> </a:t>
            </a:r>
            <a:r>
              <a:rPr sz="2600" spc="-20" dirty="0">
                <a:latin typeface="Calibri"/>
                <a:cs typeface="Calibri"/>
              </a:rPr>
              <a:t>Risikofaktoren</a:t>
            </a:r>
            <a:r>
              <a:rPr sz="2600" spc="-35" dirty="0">
                <a:latin typeface="Calibri"/>
                <a:cs typeface="Calibri"/>
              </a:rPr>
              <a:t> </a:t>
            </a:r>
            <a:r>
              <a:rPr sz="2600" spc="-10" dirty="0">
                <a:latin typeface="Calibri"/>
                <a:cs typeface="Calibri"/>
              </a:rPr>
              <a:t>eliminieren</a:t>
            </a:r>
            <a:endParaRPr sz="2600" dirty="0">
              <a:latin typeface="Calibri"/>
              <a:cs typeface="Calibri"/>
            </a:endParaRPr>
          </a:p>
          <a:p>
            <a:pPr marL="548640">
              <a:lnSpc>
                <a:spcPct val="100000"/>
              </a:lnSpc>
              <a:spcBef>
                <a:spcPts val="385"/>
              </a:spcBef>
            </a:pPr>
            <a:r>
              <a:rPr sz="2600" dirty="0">
                <a:latin typeface="Arial"/>
                <a:cs typeface="Arial"/>
              </a:rPr>
              <a:t>•</a:t>
            </a:r>
            <a:r>
              <a:rPr sz="2600" spc="155" dirty="0">
                <a:latin typeface="Arial"/>
                <a:cs typeface="Arial"/>
              </a:rPr>
              <a:t> </a:t>
            </a:r>
            <a:r>
              <a:rPr sz="2600" spc="-10" dirty="0">
                <a:latin typeface="Calibri"/>
                <a:cs typeface="Calibri"/>
              </a:rPr>
              <a:t>Impfung</a:t>
            </a:r>
            <a:endParaRPr sz="2600" dirty="0">
              <a:latin typeface="Calibri"/>
              <a:cs typeface="Calibri"/>
            </a:endParaRPr>
          </a:p>
          <a:p>
            <a:pPr marL="548640">
              <a:lnSpc>
                <a:spcPct val="100000"/>
              </a:lnSpc>
              <a:spcBef>
                <a:spcPts val="370"/>
              </a:spcBef>
            </a:pPr>
            <a:r>
              <a:rPr sz="2600" dirty="0">
                <a:latin typeface="Arial"/>
                <a:cs typeface="Arial"/>
              </a:rPr>
              <a:t>•</a:t>
            </a:r>
            <a:r>
              <a:rPr sz="2600" spc="145" dirty="0">
                <a:latin typeface="Arial"/>
                <a:cs typeface="Arial"/>
              </a:rPr>
              <a:t> </a:t>
            </a:r>
            <a:r>
              <a:rPr sz="2600" dirty="0">
                <a:latin typeface="Calibri"/>
                <a:cs typeface="Calibri"/>
              </a:rPr>
              <a:t>Pflanzliche</a:t>
            </a:r>
            <a:r>
              <a:rPr sz="2600" spc="-45" dirty="0">
                <a:latin typeface="Calibri"/>
                <a:cs typeface="Calibri"/>
              </a:rPr>
              <a:t> </a:t>
            </a:r>
            <a:r>
              <a:rPr sz="2600" dirty="0">
                <a:latin typeface="Calibri"/>
                <a:cs typeface="Calibri"/>
              </a:rPr>
              <a:t>–</a:t>
            </a:r>
            <a:r>
              <a:rPr sz="2600" spc="-10" dirty="0">
                <a:latin typeface="Calibri"/>
                <a:cs typeface="Calibri"/>
              </a:rPr>
              <a:t> </a:t>
            </a:r>
            <a:r>
              <a:rPr sz="2600" dirty="0">
                <a:latin typeface="Calibri"/>
                <a:cs typeface="Calibri"/>
              </a:rPr>
              <a:t>andere</a:t>
            </a:r>
            <a:r>
              <a:rPr sz="2600" spc="-35" dirty="0">
                <a:latin typeface="Calibri"/>
                <a:cs typeface="Calibri"/>
              </a:rPr>
              <a:t> </a:t>
            </a:r>
            <a:r>
              <a:rPr sz="2600" spc="-10" dirty="0">
                <a:latin typeface="Calibri"/>
                <a:cs typeface="Calibri"/>
              </a:rPr>
              <a:t>Möglichkeiten</a:t>
            </a:r>
            <a:endParaRPr sz="2600" dirty="0">
              <a:latin typeface="Calibri"/>
              <a:cs typeface="Calibri"/>
            </a:endParaRPr>
          </a:p>
        </p:txBody>
      </p:sp>
      <p:pic>
        <p:nvPicPr>
          <p:cNvPr id="9" name="object 6">
            <a:extLst>
              <a:ext uri="{FF2B5EF4-FFF2-40B4-BE49-F238E27FC236}">
                <a16:creationId xmlns:a16="http://schemas.microsoft.com/office/drawing/2014/main" id="{DA75875C-87DF-6CA1-8616-549D3DD7008C}"/>
              </a:ext>
            </a:extLst>
          </p:cNvPr>
          <p:cNvPicPr/>
          <p:nvPr/>
        </p:nvPicPr>
        <p:blipFill>
          <a:blip r:embed="rId2" cstate="print"/>
          <a:stretch>
            <a:fillRect/>
          </a:stretch>
        </p:blipFill>
        <p:spPr>
          <a:xfrm>
            <a:off x="1496170" y="21335"/>
            <a:ext cx="9040766" cy="6836665"/>
          </a:xfrm>
          <a:prstGeom prst="rect">
            <a:avLst/>
          </a:prstGeom>
        </p:spPr>
      </p:pic>
      <p:sp>
        <p:nvSpPr>
          <p:cNvPr id="7" name="object 7"/>
          <p:cNvSpPr txBox="1"/>
          <p:nvPr/>
        </p:nvSpPr>
        <p:spPr>
          <a:xfrm>
            <a:off x="3503676" y="693419"/>
            <a:ext cx="4899660" cy="523240"/>
          </a:xfrm>
          <a:prstGeom prst="rect">
            <a:avLst/>
          </a:prstGeom>
          <a:solidFill>
            <a:srgbClr val="E7E6E6"/>
          </a:solidFill>
        </p:spPr>
        <p:txBody>
          <a:bodyPr vert="horz" wrap="square" lIns="0" tIns="21590" rIns="0" bIns="0" rtlCol="0">
            <a:spAutoFit/>
          </a:bodyPr>
          <a:lstStyle/>
          <a:p>
            <a:pPr marL="92075">
              <a:lnSpc>
                <a:spcPct val="100000"/>
              </a:lnSpc>
              <a:spcBef>
                <a:spcPts val="170"/>
              </a:spcBef>
            </a:pPr>
            <a:r>
              <a:rPr sz="2800" dirty="0">
                <a:latin typeface="Calibri"/>
                <a:cs typeface="Calibri"/>
              </a:rPr>
              <a:t>Wir</a:t>
            </a:r>
            <a:r>
              <a:rPr sz="2800" spc="-65" dirty="0">
                <a:latin typeface="Calibri"/>
                <a:cs typeface="Calibri"/>
              </a:rPr>
              <a:t> </a:t>
            </a:r>
            <a:r>
              <a:rPr sz="2800" spc="-10" dirty="0">
                <a:latin typeface="Calibri"/>
                <a:cs typeface="Calibri"/>
              </a:rPr>
              <a:t>brauchen</a:t>
            </a:r>
            <a:r>
              <a:rPr sz="2800" spc="-45" dirty="0">
                <a:latin typeface="Calibri"/>
                <a:cs typeface="Calibri"/>
              </a:rPr>
              <a:t> </a:t>
            </a:r>
            <a:r>
              <a:rPr sz="2800" spc="-10" dirty="0">
                <a:latin typeface="Calibri"/>
                <a:cs typeface="Calibri"/>
              </a:rPr>
              <a:t>Alternativen!!!!!!</a:t>
            </a:r>
            <a:endParaRPr sz="28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7400" y="584073"/>
            <a:ext cx="7853427" cy="697230"/>
          </a:xfrm>
          <a:prstGeom prst="rect">
            <a:avLst/>
          </a:prstGeom>
        </p:spPr>
        <p:txBody>
          <a:bodyPr vert="horz" wrap="square" lIns="0" tIns="13335" rIns="0" bIns="0" rtlCol="0">
            <a:spAutoFit/>
          </a:bodyPr>
          <a:lstStyle/>
          <a:p>
            <a:pPr marL="12700">
              <a:lnSpc>
                <a:spcPct val="100000"/>
              </a:lnSpc>
              <a:spcBef>
                <a:spcPts val="105"/>
              </a:spcBef>
            </a:pPr>
            <a:r>
              <a:rPr dirty="0"/>
              <a:t>Nous </a:t>
            </a:r>
            <a:r>
              <a:rPr dirty="0" err="1"/>
              <a:t>avons</a:t>
            </a:r>
            <a:r>
              <a:rPr dirty="0"/>
              <a:t> </a:t>
            </a:r>
            <a:r>
              <a:rPr dirty="0" err="1"/>
              <a:t>besoin</a:t>
            </a:r>
            <a:r>
              <a:rPr dirty="0"/>
              <a:t> </a:t>
            </a:r>
            <a:r>
              <a:rPr dirty="0" err="1"/>
              <a:t>d’alternatives</a:t>
            </a:r>
            <a:r>
              <a:rPr dirty="0"/>
              <a:t>!</a:t>
            </a:r>
          </a:p>
        </p:txBody>
      </p:sp>
      <p:grpSp>
        <p:nvGrpSpPr>
          <p:cNvPr id="3" name="object 3"/>
          <p:cNvGrpSpPr/>
          <p:nvPr/>
        </p:nvGrpSpPr>
        <p:grpSpPr>
          <a:xfrm>
            <a:off x="1920239" y="2136648"/>
            <a:ext cx="2946400" cy="3685540"/>
            <a:chOff x="1920239" y="2136648"/>
            <a:chExt cx="2946400" cy="3685540"/>
          </a:xfrm>
        </p:grpSpPr>
        <p:pic>
          <p:nvPicPr>
            <p:cNvPr id="4" name="object 4"/>
            <p:cNvPicPr/>
            <p:nvPr/>
          </p:nvPicPr>
          <p:blipFill>
            <a:blip r:embed="rId2" cstate="print"/>
            <a:stretch>
              <a:fillRect/>
            </a:stretch>
          </p:blipFill>
          <p:spPr>
            <a:xfrm>
              <a:off x="2298191" y="2136648"/>
              <a:ext cx="2033016" cy="1621535"/>
            </a:xfrm>
            <a:prstGeom prst="rect">
              <a:avLst/>
            </a:prstGeom>
          </p:spPr>
        </p:pic>
        <p:pic>
          <p:nvPicPr>
            <p:cNvPr id="5" name="object 5"/>
            <p:cNvPicPr/>
            <p:nvPr/>
          </p:nvPicPr>
          <p:blipFill>
            <a:blip r:embed="rId3" cstate="print"/>
            <a:stretch>
              <a:fillRect/>
            </a:stretch>
          </p:blipFill>
          <p:spPr>
            <a:xfrm>
              <a:off x="4012691" y="3014472"/>
              <a:ext cx="853439" cy="2110740"/>
            </a:xfrm>
            <a:prstGeom prst="rect">
              <a:avLst/>
            </a:prstGeom>
          </p:spPr>
        </p:pic>
        <p:pic>
          <p:nvPicPr>
            <p:cNvPr id="6" name="object 6"/>
            <p:cNvPicPr/>
            <p:nvPr/>
          </p:nvPicPr>
          <p:blipFill>
            <a:blip r:embed="rId4" cstate="print"/>
            <a:stretch>
              <a:fillRect/>
            </a:stretch>
          </p:blipFill>
          <p:spPr>
            <a:xfrm>
              <a:off x="1920239" y="4532376"/>
              <a:ext cx="1725167" cy="1289304"/>
            </a:xfrm>
            <a:prstGeom prst="rect">
              <a:avLst/>
            </a:prstGeom>
          </p:spPr>
        </p:pic>
      </p:grpSp>
      <p:pic>
        <p:nvPicPr>
          <p:cNvPr id="7" name="object 7"/>
          <p:cNvPicPr/>
          <p:nvPr/>
        </p:nvPicPr>
        <p:blipFill>
          <a:blip r:embed="rId5" cstate="print"/>
          <a:stretch>
            <a:fillRect/>
          </a:stretch>
        </p:blipFill>
        <p:spPr>
          <a:xfrm>
            <a:off x="7981188" y="1371600"/>
            <a:ext cx="1790700" cy="1825752"/>
          </a:xfrm>
          <a:prstGeom prst="rect">
            <a:avLst/>
          </a:prstGeom>
        </p:spPr>
      </p:pic>
      <p:grpSp>
        <p:nvGrpSpPr>
          <p:cNvPr id="8" name="object 8"/>
          <p:cNvGrpSpPr/>
          <p:nvPr/>
        </p:nvGrpSpPr>
        <p:grpSpPr>
          <a:xfrm>
            <a:off x="5027676" y="2005583"/>
            <a:ext cx="4709160" cy="3644265"/>
            <a:chOff x="5027676" y="2005583"/>
            <a:chExt cx="4709160" cy="3644265"/>
          </a:xfrm>
        </p:grpSpPr>
        <p:pic>
          <p:nvPicPr>
            <p:cNvPr id="9" name="object 9"/>
            <p:cNvPicPr/>
            <p:nvPr/>
          </p:nvPicPr>
          <p:blipFill>
            <a:blip r:embed="rId6" cstate="print"/>
            <a:stretch>
              <a:fillRect/>
            </a:stretch>
          </p:blipFill>
          <p:spPr>
            <a:xfrm>
              <a:off x="5434584" y="2005583"/>
              <a:ext cx="2011680" cy="1735836"/>
            </a:xfrm>
            <a:prstGeom prst="rect">
              <a:avLst/>
            </a:prstGeom>
          </p:spPr>
        </p:pic>
        <p:pic>
          <p:nvPicPr>
            <p:cNvPr id="10" name="object 10"/>
            <p:cNvPicPr/>
            <p:nvPr/>
          </p:nvPicPr>
          <p:blipFill>
            <a:blip r:embed="rId7" cstate="print"/>
            <a:stretch>
              <a:fillRect/>
            </a:stretch>
          </p:blipFill>
          <p:spPr>
            <a:xfrm>
              <a:off x="7187183" y="3704844"/>
              <a:ext cx="2549652" cy="1944624"/>
            </a:xfrm>
            <a:prstGeom prst="rect">
              <a:avLst/>
            </a:prstGeom>
          </p:spPr>
        </p:pic>
        <p:pic>
          <p:nvPicPr>
            <p:cNvPr id="11" name="object 11"/>
            <p:cNvPicPr/>
            <p:nvPr/>
          </p:nvPicPr>
          <p:blipFill>
            <a:blip r:embed="rId8" cstate="print"/>
            <a:stretch>
              <a:fillRect/>
            </a:stretch>
          </p:blipFill>
          <p:spPr>
            <a:xfrm>
              <a:off x="5027676" y="3951732"/>
              <a:ext cx="1335024" cy="1178052"/>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08228"/>
            <a:ext cx="7992109" cy="1300480"/>
          </a:xfrm>
          <a:prstGeom prst="rect">
            <a:avLst/>
          </a:prstGeom>
        </p:spPr>
        <p:txBody>
          <a:bodyPr vert="horz" wrap="square" lIns="0" tIns="88900" rIns="0" bIns="0" rtlCol="0">
            <a:spAutoFit/>
          </a:bodyPr>
          <a:lstStyle/>
          <a:p>
            <a:pPr marL="12700" marR="5080">
              <a:lnSpc>
                <a:spcPts val="4750"/>
              </a:lnSpc>
              <a:spcBef>
                <a:spcPts val="700"/>
              </a:spcBef>
            </a:pPr>
            <a:r>
              <a:t>...et il en existe beaucoup pour les cystites simples!</a:t>
            </a:r>
          </a:p>
        </p:txBody>
      </p:sp>
      <p:sp>
        <p:nvSpPr>
          <p:cNvPr id="3" name="object 3"/>
          <p:cNvSpPr txBox="1"/>
          <p:nvPr/>
        </p:nvSpPr>
        <p:spPr>
          <a:xfrm>
            <a:off x="650848" y="1399819"/>
            <a:ext cx="10093351" cy="4515852"/>
          </a:xfrm>
          <a:prstGeom prst="rect">
            <a:avLst/>
          </a:prstGeom>
        </p:spPr>
        <p:txBody>
          <a:bodyPr vert="horz" wrap="square" lIns="0" tIns="98425" rIns="0" bIns="0" rtlCol="0">
            <a:spAutoFit/>
          </a:bodyPr>
          <a:lstStyle/>
          <a:p>
            <a:pPr marL="240029" indent="-227329">
              <a:lnSpc>
                <a:spcPct val="100000"/>
              </a:lnSpc>
              <a:spcBef>
                <a:spcPts val="775"/>
              </a:spcBef>
              <a:buFont typeface="Arial"/>
              <a:buChar char="•"/>
              <a:tabLst>
                <a:tab pos="240029" algn="l"/>
              </a:tabLst>
            </a:pPr>
            <a:r>
              <a:rPr sz="2800" spc="-10" dirty="0">
                <a:latin typeface="Calibri"/>
                <a:cs typeface="Calibri"/>
              </a:rPr>
              <a:t>….wait and see</a:t>
            </a:r>
            <a:endParaRPr sz="2800" dirty="0">
              <a:latin typeface="Calibri"/>
              <a:cs typeface="Calibri"/>
            </a:endParaRPr>
          </a:p>
          <a:p>
            <a:pPr marL="240029" indent="-227329">
              <a:lnSpc>
                <a:spcPct val="100000"/>
              </a:lnSpc>
              <a:spcBef>
                <a:spcPts val="670"/>
              </a:spcBef>
              <a:buFont typeface="Arial"/>
              <a:buChar char="•"/>
              <a:tabLst>
                <a:tab pos="240029" algn="l"/>
              </a:tabLst>
            </a:pPr>
            <a:r>
              <a:rPr sz="2800" spc="-10" dirty="0" err="1">
                <a:latin typeface="Calibri"/>
                <a:cs typeface="Calibri"/>
              </a:rPr>
              <a:t>Œstrogènes</a:t>
            </a:r>
            <a:r>
              <a:rPr sz="2800" spc="-10" dirty="0">
                <a:latin typeface="Calibri"/>
                <a:cs typeface="Calibri"/>
              </a:rPr>
              <a:t> </a:t>
            </a:r>
            <a:r>
              <a:rPr sz="2800" spc="-10" dirty="0" err="1">
                <a:latin typeface="Calibri"/>
                <a:cs typeface="Calibri"/>
              </a:rPr>
              <a:t>locaux</a:t>
            </a:r>
            <a:endParaRPr sz="2800" dirty="0">
              <a:latin typeface="Calibri"/>
              <a:cs typeface="Calibri"/>
            </a:endParaRPr>
          </a:p>
          <a:p>
            <a:pPr marL="240029" marR="5080" indent="-227329">
              <a:lnSpc>
                <a:spcPts val="3020"/>
              </a:lnSpc>
              <a:spcBef>
                <a:spcPts val="1045"/>
              </a:spcBef>
              <a:buFont typeface="Arial"/>
              <a:buChar char="•"/>
              <a:tabLst>
                <a:tab pos="241300" algn="l"/>
                <a:tab pos="4019550" algn="l"/>
              </a:tabLst>
            </a:pPr>
            <a:r>
              <a:rPr sz="2800" spc="-10" dirty="0">
                <a:latin typeface="Calibri"/>
                <a:cs typeface="Calibri"/>
              </a:rPr>
              <a:t>Substances </a:t>
            </a:r>
            <a:r>
              <a:rPr sz="2800" spc="-10" dirty="0" err="1">
                <a:latin typeface="Calibri"/>
                <a:cs typeface="Calibri"/>
              </a:rPr>
              <a:t>végétales</a:t>
            </a:r>
            <a:r>
              <a:rPr sz="2800" spc="-10" dirty="0">
                <a:latin typeface="Calibri"/>
                <a:cs typeface="Calibri"/>
              </a:rPr>
              <a:t>: Femannose®, </a:t>
            </a:r>
            <a:r>
              <a:rPr sz="2800" spc="-10" dirty="0" err="1">
                <a:latin typeface="Calibri"/>
                <a:cs typeface="Calibri"/>
              </a:rPr>
              <a:t>Angocin</a:t>
            </a:r>
            <a:r>
              <a:rPr sz="2800" spc="-10" dirty="0">
                <a:latin typeface="Calibri"/>
                <a:cs typeface="Calibri"/>
              </a:rPr>
              <a:t>®, Canephron®, </a:t>
            </a:r>
            <a:r>
              <a:rPr sz="2800" spc="-10" dirty="0" err="1">
                <a:latin typeface="Calibri"/>
                <a:cs typeface="Calibri"/>
              </a:rPr>
              <a:t>Cystinol</a:t>
            </a:r>
            <a:r>
              <a:rPr sz="2800" spc="-10" dirty="0">
                <a:latin typeface="Calibri"/>
                <a:cs typeface="Calibri"/>
              </a:rPr>
              <a:t>®, </a:t>
            </a:r>
            <a:r>
              <a:rPr sz="2800" spc="-10" dirty="0" err="1">
                <a:latin typeface="Calibri"/>
                <a:cs typeface="Calibri"/>
              </a:rPr>
              <a:t>Hänseler</a:t>
            </a:r>
            <a:r>
              <a:rPr sz="2800" spc="-10" dirty="0">
                <a:latin typeface="Calibri"/>
                <a:cs typeface="Calibri"/>
              </a:rPr>
              <a:t> </a:t>
            </a:r>
            <a:r>
              <a:rPr sz="2800" spc="-10" dirty="0" err="1">
                <a:latin typeface="Calibri"/>
                <a:cs typeface="Calibri"/>
              </a:rPr>
              <a:t>Blasendragees</a:t>
            </a:r>
            <a:r>
              <a:rPr sz="2800" spc="-10" dirty="0">
                <a:latin typeface="Calibri"/>
                <a:cs typeface="Calibri"/>
              </a:rPr>
              <a:t>®	etc. (….with evidence!)</a:t>
            </a:r>
            <a:endParaRPr sz="2800" dirty="0">
              <a:latin typeface="Calibri"/>
              <a:cs typeface="Calibri"/>
            </a:endParaRPr>
          </a:p>
          <a:p>
            <a:pPr marL="240029" indent="-227329">
              <a:lnSpc>
                <a:spcPct val="100000"/>
              </a:lnSpc>
              <a:spcBef>
                <a:spcPts val="625"/>
              </a:spcBef>
              <a:buFont typeface="Arial"/>
              <a:buChar char="•"/>
              <a:tabLst>
                <a:tab pos="240029" algn="l"/>
              </a:tabLst>
            </a:pPr>
            <a:r>
              <a:rPr sz="2800" spc="-10" dirty="0">
                <a:latin typeface="Calibri"/>
                <a:cs typeface="Calibri"/>
              </a:rPr>
              <a:t>Anti-</a:t>
            </a:r>
            <a:r>
              <a:rPr sz="2800" spc="-10" dirty="0" err="1">
                <a:latin typeface="Calibri"/>
                <a:cs typeface="Calibri"/>
              </a:rPr>
              <a:t>inflammatoires</a:t>
            </a:r>
            <a:endParaRPr sz="2800" dirty="0">
              <a:latin typeface="Calibri"/>
              <a:cs typeface="Calibri"/>
            </a:endParaRPr>
          </a:p>
          <a:p>
            <a:pPr marL="240029" indent="-227329">
              <a:lnSpc>
                <a:spcPct val="100000"/>
              </a:lnSpc>
              <a:spcBef>
                <a:spcPts val="670"/>
              </a:spcBef>
              <a:buFont typeface="Arial"/>
              <a:buChar char="•"/>
              <a:tabLst>
                <a:tab pos="240029" algn="l"/>
              </a:tabLst>
            </a:pPr>
            <a:r>
              <a:rPr sz="2800" spc="-10" dirty="0" err="1">
                <a:latin typeface="Calibri"/>
                <a:cs typeface="Calibri"/>
              </a:rPr>
              <a:t>Vaccins</a:t>
            </a:r>
            <a:r>
              <a:rPr sz="2800" spc="-10" dirty="0">
                <a:latin typeface="Calibri"/>
                <a:cs typeface="Calibri"/>
              </a:rPr>
              <a:t>: </a:t>
            </a:r>
            <a:r>
              <a:rPr sz="2800" spc="-10" dirty="0" err="1">
                <a:latin typeface="Calibri"/>
                <a:cs typeface="Calibri"/>
              </a:rPr>
              <a:t>Urovaxom</a:t>
            </a:r>
            <a:r>
              <a:rPr sz="2800" spc="-10" dirty="0">
                <a:latin typeface="Calibri"/>
                <a:cs typeface="Calibri"/>
              </a:rPr>
              <a:t>®, </a:t>
            </a:r>
            <a:r>
              <a:rPr sz="2800" spc="-10" dirty="0" err="1">
                <a:latin typeface="Calibri"/>
                <a:cs typeface="Calibri"/>
              </a:rPr>
              <a:t>Strovac</a:t>
            </a:r>
            <a:r>
              <a:rPr sz="2800" spc="-10" dirty="0">
                <a:latin typeface="Calibri"/>
                <a:cs typeface="Calibri"/>
              </a:rPr>
              <a:t>®</a:t>
            </a:r>
            <a:endParaRPr sz="2800" dirty="0">
              <a:latin typeface="Calibri"/>
              <a:cs typeface="Calibri"/>
            </a:endParaRPr>
          </a:p>
          <a:p>
            <a:pPr marL="240029" indent="-227329">
              <a:lnSpc>
                <a:spcPct val="100000"/>
              </a:lnSpc>
              <a:spcBef>
                <a:spcPts val="660"/>
              </a:spcBef>
              <a:buFont typeface="Arial"/>
              <a:buChar char="•"/>
              <a:tabLst>
                <a:tab pos="240029" algn="l"/>
              </a:tabLst>
            </a:pPr>
            <a:r>
              <a:rPr sz="2800" spc="-10" dirty="0">
                <a:latin typeface="Calibri"/>
                <a:cs typeface="Calibri"/>
              </a:rPr>
              <a:t>«life style recommendations»</a:t>
            </a:r>
            <a:endParaRPr sz="2800" dirty="0">
              <a:latin typeface="Calibri"/>
              <a:cs typeface="Calibri"/>
            </a:endParaRPr>
          </a:p>
          <a:p>
            <a:pPr marL="12700" marR="5727065" indent="227329">
              <a:lnSpc>
                <a:spcPts val="4029"/>
              </a:lnSpc>
              <a:spcBef>
                <a:spcPts val="95"/>
              </a:spcBef>
              <a:buFont typeface="Arial"/>
              <a:buChar char="•"/>
              <a:tabLst>
                <a:tab pos="240029" algn="l"/>
              </a:tabLst>
            </a:pPr>
            <a:r>
              <a:rPr sz="2800" spc="-10" dirty="0">
                <a:latin typeface="Calibri"/>
                <a:cs typeface="Calibri"/>
              </a:rPr>
              <a:t>Contraception? </a:t>
            </a:r>
            <a:endParaRPr lang="de-LI" sz="2800" spc="-10" dirty="0">
              <a:latin typeface="Calibri"/>
              <a:cs typeface="Calibri"/>
            </a:endParaRPr>
          </a:p>
          <a:p>
            <a:pPr marL="12700" marR="5727065" indent="227329">
              <a:lnSpc>
                <a:spcPts val="4029"/>
              </a:lnSpc>
              <a:spcBef>
                <a:spcPts val="95"/>
              </a:spcBef>
              <a:buFont typeface="Arial"/>
              <a:buChar char="•"/>
              <a:tabLst>
                <a:tab pos="240029" algn="l"/>
              </a:tabLst>
            </a:pPr>
            <a:r>
              <a:rPr sz="2800" spc="-20" dirty="0" err="1">
                <a:latin typeface="Calibri"/>
                <a:cs typeface="Calibri"/>
              </a:rPr>
              <a:t>Traiter</a:t>
            </a:r>
            <a:r>
              <a:rPr sz="2800" spc="-20" dirty="0">
                <a:latin typeface="Calibri"/>
                <a:cs typeface="Calibri"/>
              </a:rPr>
              <a:t> </a:t>
            </a:r>
            <a:r>
              <a:rPr sz="2800" spc="-20" dirty="0" err="1">
                <a:latin typeface="Calibri"/>
                <a:cs typeface="Calibri"/>
              </a:rPr>
              <a:t>l’incontinence</a:t>
            </a:r>
            <a:r>
              <a:rPr lang="de-CH" sz="2800" spc="-20" dirty="0">
                <a:latin typeface="Calibri"/>
                <a:cs typeface="Calibri"/>
              </a:rPr>
              <a:t> </a:t>
            </a:r>
            <a:r>
              <a:rPr sz="2800" spc="-20" dirty="0" err="1">
                <a:latin typeface="Calibri"/>
                <a:cs typeface="Calibri"/>
              </a:rPr>
              <a:t>fécale</a:t>
            </a:r>
            <a:endParaRPr lang="de-CH" sz="2800" dirty="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933194" y="1598422"/>
            <a:ext cx="6028690" cy="3709734"/>
          </a:xfrm>
          <a:prstGeom prst="rect">
            <a:avLst/>
          </a:prstGeom>
        </p:spPr>
        <p:txBody>
          <a:bodyPr vert="horz" wrap="square" lIns="0" tIns="11430" rIns="0" bIns="0" rtlCol="0">
            <a:spAutoFit/>
          </a:bodyPr>
          <a:lstStyle/>
          <a:p>
            <a:pPr marL="285115" marR="2035175" indent="-273050" algn="l">
              <a:lnSpc>
                <a:spcPct val="107300"/>
              </a:lnSpc>
              <a:spcBef>
                <a:spcPts val="90"/>
              </a:spcBef>
              <a:buFont typeface="Arial"/>
              <a:buChar char="&gt;"/>
              <a:tabLst>
                <a:tab pos="285115" algn="l"/>
                <a:tab pos="353060" algn="l"/>
              </a:tabLst>
            </a:pPr>
            <a:r>
              <a:rPr sz="2400" dirty="0">
                <a:solidFill>
                  <a:srgbClr val="5B9BD4"/>
                </a:solidFill>
                <a:latin typeface="Calibri"/>
                <a:cs typeface="Calibri"/>
              </a:rPr>
              <a:t>	</a:t>
            </a:r>
            <a:r>
              <a:rPr sz="2400" spc="-10" dirty="0" err="1">
                <a:latin typeface="Calibri"/>
                <a:cs typeface="Calibri"/>
              </a:rPr>
              <a:t>Éliminer</a:t>
            </a:r>
            <a:r>
              <a:rPr sz="2400" spc="-10" dirty="0">
                <a:latin typeface="Calibri"/>
                <a:cs typeface="Calibri"/>
              </a:rPr>
              <a:t> les </a:t>
            </a:r>
            <a:r>
              <a:rPr sz="2400" spc="-10" dirty="0" err="1">
                <a:latin typeface="Calibri"/>
                <a:cs typeface="Calibri"/>
              </a:rPr>
              <a:t>facteurs</a:t>
            </a:r>
            <a:r>
              <a:rPr sz="2400" spc="-10" dirty="0">
                <a:latin typeface="Calibri"/>
                <a:cs typeface="Calibri"/>
              </a:rPr>
              <a:t> de </a:t>
            </a:r>
            <a:r>
              <a:rPr sz="2400" spc="-10" dirty="0" err="1">
                <a:latin typeface="Calibri"/>
                <a:cs typeface="Calibri"/>
              </a:rPr>
              <a:t>risque</a:t>
            </a:r>
            <a:r>
              <a:rPr sz="2400" spc="-10" dirty="0">
                <a:latin typeface="Calibri"/>
                <a:cs typeface="Calibri"/>
              </a:rPr>
              <a:t>: </a:t>
            </a:r>
            <a:r>
              <a:rPr sz="2400" spc="-10" dirty="0" err="1">
                <a:latin typeface="Calibri"/>
                <a:cs typeface="Calibri"/>
              </a:rPr>
              <a:t>traiter</a:t>
            </a:r>
            <a:r>
              <a:rPr sz="2400" spc="-10" dirty="0">
                <a:latin typeface="Calibri"/>
                <a:cs typeface="Calibri"/>
              </a:rPr>
              <a:t> </a:t>
            </a:r>
            <a:r>
              <a:rPr sz="2400" spc="-10" dirty="0" err="1">
                <a:latin typeface="Calibri"/>
                <a:cs typeface="Calibri"/>
              </a:rPr>
              <a:t>l’incontinence</a:t>
            </a:r>
            <a:r>
              <a:rPr sz="2400" spc="-10" dirty="0">
                <a:latin typeface="Calibri"/>
                <a:cs typeface="Calibri"/>
              </a:rPr>
              <a:t> </a:t>
            </a:r>
            <a:r>
              <a:rPr sz="2400" spc="-10" dirty="0" err="1">
                <a:latin typeface="Calibri"/>
                <a:cs typeface="Calibri"/>
              </a:rPr>
              <a:t>fécale</a:t>
            </a:r>
            <a:r>
              <a:rPr sz="2400" spc="-10" dirty="0">
                <a:latin typeface="Calibri"/>
                <a:cs typeface="Calibri"/>
              </a:rPr>
              <a:t>! </a:t>
            </a:r>
            <a:r>
              <a:rPr sz="2400" spc="-10" dirty="0" err="1">
                <a:latin typeface="Calibri"/>
                <a:cs typeface="Calibri"/>
              </a:rPr>
              <a:t>Conseiller</a:t>
            </a:r>
            <a:r>
              <a:rPr sz="2400" spc="-10" dirty="0">
                <a:latin typeface="Calibri"/>
                <a:cs typeface="Calibri"/>
              </a:rPr>
              <a:t> des </a:t>
            </a:r>
            <a:r>
              <a:rPr sz="2400" spc="-10" dirty="0" err="1">
                <a:latin typeface="Calibri"/>
                <a:cs typeface="Calibri"/>
              </a:rPr>
              <a:t>lavements</a:t>
            </a:r>
            <a:endParaRPr sz="2400" dirty="0">
              <a:latin typeface="Calibri"/>
              <a:cs typeface="Calibri"/>
            </a:endParaRPr>
          </a:p>
          <a:p>
            <a:pPr>
              <a:lnSpc>
                <a:spcPct val="100000"/>
              </a:lnSpc>
              <a:spcBef>
                <a:spcPts val="375"/>
              </a:spcBef>
              <a:buClr>
                <a:srgbClr val="5B9BD4"/>
              </a:buClr>
              <a:buFont typeface="Arial"/>
              <a:buChar char="&gt;"/>
            </a:pPr>
            <a:endParaRPr sz="2400" dirty="0">
              <a:latin typeface="Calibri"/>
              <a:cs typeface="Calibri"/>
            </a:endParaRPr>
          </a:p>
          <a:p>
            <a:pPr marL="354965" indent="-342265">
              <a:lnSpc>
                <a:spcPts val="2735"/>
              </a:lnSpc>
              <a:buClr>
                <a:srgbClr val="5B9BD4"/>
              </a:buClr>
              <a:buFont typeface="Arial"/>
              <a:buChar char="&gt;"/>
              <a:tabLst>
                <a:tab pos="354965" algn="l"/>
              </a:tabLst>
            </a:pPr>
            <a:r>
              <a:rPr sz="2400" spc="-25" dirty="0" err="1">
                <a:latin typeface="Calibri"/>
                <a:cs typeface="Calibri"/>
              </a:rPr>
              <a:t>Changement</a:t>
            </a:r>
            <a:r>
              <a:rPr sz="2400" spc="-25" dirty="0">
                <a:latin typeface="Calibri"/>
                <a:cs typeface="Calibri"/>
              </a:rPr>
              <a:t> du style de vie</a:t>
            </a:r>
            <a:endParaRPr sz="2400" dirty="0">
              <a:latin typeface="Calibri"/>
              <a:cs typeface="Calibri"/>
            </a:endParaRPr>
          </a:p>
          <a:p>
            <a:pPr marL="355600">
              <a:lnSpc>
                <a:spcPts val="2735"/>
              </a:lnSpc>
            </a:pPr>
            <a:r>
              <a:rPr sz="2400" spc="-10" dirty="0">
                <a:latin typeface="Calibri"/>
                <a:cs typeface="Calibri"/>
              </a:rPr>
              <a:t>(</a:t>
            </a:r>
            <a:r>
              <a:rPr sz="2400" spc="-10" dirty="0" err="1">
                <a:latin typeface="Calibri"/>
                <a:cs typeface="Calibri"/>
              </a:rPr>
              <a:t>efficacité</a:t>
            </a:r>
            <a:r>
              <a:rPr sz="2400" spc="-10" dirty="0">
                <a:latin typeface="Calibri"/>
                <a:cs typeface="Calibri"/>
              </a:rPr>
              <a:t> non </a:t>
            </a:r>
            <a:r>
              <a:rPr sz="2400" spc="-10" dirty="0" err="1">
                <a:latin typeface="Calibri"/>
                <a:cs typeface="Calibri"/>
              </a:rPr>
              <a:t>prouvée</a:t>
            </a:r>
            <a:r>
              <a:rPr sz="2400" spc="-10" dirty="0">
                <a:latin typeface="Calibri"/>
                <a:cs typeface="Calibri"/>
              </a:rPr>
              <a:t>):</a:t>
            </a:r>
            <a:endParaRPr sz="2400" dirty="0">
              <a:latin typeface="Calibri"/>
              <a:cs typeface="Calibri"/>
            </a:endParaRPr>
          </a:p>
          <a:p>
            <a:pPr marL="370205" marR="5080">
              <a:lnSpc>
                <a:spcPct val="90000"/>
              </a:lnSpc>
              <a:spcBef>
                <a:spcPts val="540"/>
              </a:spcBef>
            </a:pPr>
            <a:r>
              <a:rPr sz="1800" spc="-10" dirty="0">
                <a:latin typeface="Calibri"/>
                <a:cs typeface="Calibri"/>
              </a:rPr>
              <a:t>miction post-</a:t>
            </a:r>
            <a:r>
              <a:rPr sz="1800" spc="-10" dirty="0" err="1">
                <a:latin typeface="Calibri"/>
                <a:cs typeface="Calibri"/>
              </a:rPr>
              <a:t>coïtale</a:t>
            </a:r>
            <a:r>
              <a:rPr sz="1800" spc="-10" dirty="0">
                <a:latin typeface="Calibri"/>
                <a:cs typeface="Calibri"/>
              </a:rPr>
              <a:t>, «</a:t>
            </a:r>
            <a:r>
              <a:rPr sz="1800" spc="-10" dirty="0" err="1">
                <a:latin typeface="Calibri"/>
                <a:cs typeface="Calibri"/>
              </a:rPr>
              <a:t>essuyer</a:t>
            </a:r>
            <a:r>
              <a:rPr sz="1800" spc="-10" dirty="0">
                <a:latin typeface="Calibri"/>
                <a:cs typeface="Calibri"/>
              </a:rPr>
              <a:t> de </a:t>
            </a:r>
            <a:r>
              <a:rPr sz="1800" spc="-10" dirty="0" err="1">
                <a:latin typeface="Calibri"/>
                <a:cs typeface="Calibri"/>
              </a:rPr>
              <a:t>l’avant</a:t>
            </a:r>
            <a:r>
              <a:rPr sz="1800" spc="-10" dirty="0">
                <a:latin typeface="Calibri"/>
                <a:cs typeface="Calibri"/>
              </a:rPr>
              <a:t> </a:t>
            </a:r>
            <a:r>
              <a:rPr sz="1800" spc="-10" dirty="0" err="1">
                <a:latin typeface="Calibri"/>
                <a:cs typeface="Calibri"/>
              </a:rPr>
              <a:t>vers</a:t>
            </a:r>
            <a:r>
              <a:rPr sz="1800" spc="-10" dirty="0">
                <a:latin typeface="Calibri"/>
                <a:cs typeface="Calibri"/>
              </a:rPr>
              <a:t> </a:t>
            </a:r>
            <a:r>
              <a:rPr sz="1800" spc="-10" dirty="0" err="1">
                <a:latin typeface="Calibri"/>
                <a:cs typeface="Calibri"/>
              </a:rPr>
              <a:t>l’arrière</a:t>
            </a:r>
            <a:r>
              <a:rPr sz="1800" spc="-10" dirty="0">
                <a:latin typeface="Calibri"/>
                <a:cs typeface="Calibri"/>
              </a:rPr>
              <a:t>», </a:t>
            </a:r>
            <a:r>
              <a:rPr sz="1800" spc="-10" dirty="0" err="1">
                <a:latin typeface="Calibri"/>
                <a:cs typeface="Calibri"/>
              </a:rPr>
              <a:t>jacuzzis</a:t>
            </a:r>
            <a:r>
              <a:rPr sz="1800" spc="-10" dirty="0">
                <a:latin typeface="Calibri"/>
                <a:cs typeface="Calibri"/>
              </a:rPr>
              <a:t>, </a:t>
            </a:r>
            <a:r>
              <a:rPr sz="1800" spc="-10" dirty="0" err="1">
                <a:latin typeface="Calibri"/>
                <a:cs typeface="Calibri"/>
              </a:rPr>
              <a:t>vélo</a:t>
            </a:r>
            <a:r>
              <a:rPr sz="1800" spc="-10" dirty="0">
                <a:latin typeface="Calibri"/>
                <a:cs typeface="Calibri"/>
              </a:rPr>
              <a:t>, sous-</a:t>
            </a:r>
            <a:r>
              <a:rPr sz="1800" spc="-10" dirty="0" err="1">
                <a:latin typeface="Calibri"/>
                <a:cs typeface="Calibri"/>
              </a:rPr>
              <a:t>vêtements</a:t>
            </a:r>
            <a:r>
              <a:rPr sz="1800" spc="-10" dirty="0">
                <a:latin typeface="Calibri"/>
                <a:cs typeface="Calibri"/>
              </a:rPr>
              <a:t> </a:t>
            </a:r>
            <a:r>
              <a:rPr sz="1800" spc="-10" dirty="0" err="1">
                <a:latin typeface="Calibri"/>
                <a:cs typeface="Calibri"/>
              </a:rPr>
              <a:t>en</a:t>
            </a:r>
            <a:r>
              <a:rPr sz="1800" spc="-10" dirty="0">
                <a:latin typeface="Calibri"/>
                <a:cs typeface="Calibri"/>
              </a:rPr>
              <a:t> </a:t>
            </a:r>
            <a:r>
              <a:rPr sz="1800" spc="-10" dirty="0" err="1">
                <a:latin typeface="Calibri"/>
                <a:cs typeface="Calibri"/>
              </a:rPr>
              <a:t>coton</a:t>
            </a:r>
            <a:r>
              <a:rPr sz="1800" spc="-10" dirty="0">
                <a:latin typeface="Calibri"/>
                <a:cs typeface="Calibri"/>
              </a:rPr>
              <a:t>, IMC, </a:t>
            </a:r>
            <a:r>
              <a:rPr sz="1800" spc="-10" dirty="0" err="1">
                <a:latin typeface="Calibri"/>
                <a:cs typeface="Calibri"/>
              </a:rPr>
              <a:t>vêtements</a:t>
            </a:r>
            <a:r>
              <a:rPr sz="1800" spc="-10" dirty="0">
                <a:latin typeface="Calibri"/>
                <a:cs typeface="Calibri"/>
              </a:rPr>
              <a:t> trop </a:t>
            </a:r>
            <a:r>
              <a:rPr sz="1800" spc="-10" dirty="0" err="1">
                <a:latin typeface="Calibri"/>
                <a:cs typeface="Calibri"/>
              </a:rPr>
              <a:t>serrés</a:t>
            </a:r>
            <a:r>
              <a:rPr sz="1800" spc="-10" dirty="0">
                <a:latin typeface="Calibri"/>
                <a:cs typeface="Calibri"/>
              </a:rPr>
              <a:t> </a:t>
            </a:r>
            <a:r>
              <a:rPr sz="1800" spc="-10" dirty="0" err="1">
                <a:latin typeface="Calibri"/>
                <a:cs typeface="Calibri"/>
              </a:rPr>
              <a:t>ou</a:t>
            </a:r>
            <a:r>
              <a:rPr sz="1800" spc="-10" dirty="0">
                <a:latin typeface="Calibri"/>
                <a:cs typeface="Calibri"/>
              </a:rPr>
              <a:t> </a:t>
            </a:r>
            <a:r>
              <a:rPr sz="1800" spc="-10" dirty="0" err="1">
                <a:latin typeface="Calibri"/>
                <a:cs typeface="Calibri"/>
              </a:rPr>
              <a:t>légers</a:t>
            </a:r>
            <a:r>
              <a:rPr sz="1800" spc="-10" dirty="0">
                <a:latin typeface="Calibri"/>
                <a:cs typeface="Calibri"/>
              </a:rPr>
              <a:t>, etc.</a:t>
            </a:r>
            <a:endParaRPr sz="1800" dirty="0">
              <a:latin typeface="Calibri"/>
              <a:cs typeface="Calibri"/>
            </a:endParaRPr>
          </a:p>
          <a:p>
            <a:pPr marL="370205">
              <a:lnSpc>
                <a:spcPts val="1540"/>
              </a:lnSpc>
            </a:pPr>
            <a:r>
              <a:rPr sz="1400" spc="-10" dirty="0">
                <a:solidFill>
                  <a:srgbClr val="8496AF"/>
                </a:solidFill>
                <a:latin typeface="Calibri"/>
                <a:cs typeface="Calibri"/>
              </a:rPr>
              <a:t>(Aydin</a:t>
            </a:r>
            <a:r>
              <a:rPr sz="1400" spc="-30" dirty="0">
                <a:solidFill>
                  <a:srgbClr val="8496AF"/>
                </a:solidFill>
                <a:latin typeface="Calibri"/>
                <a:cs typeface="Calibri"/>
              </a:rPr>
              <a:t> </a:t>
            </a:r>
            <a:r>
              <a:rPr sz="1400" dirty="0">
                <a:solidFill>
                  <a:srgbClr val="8496AF"/>
                </a:solidFill>
                <a:latin typeface="Calibri"/>
                <a:cs typeface="Calibri"/>
              </a:rPr>
              <a:t>A,</a:t>
            </a:r>
            <a:r>
              <a:rPr sz="1400" spc="-35" dirty="0">
                <a:solidFill>
                  <a:srgbClr val="8496AF"/>
                </a:solidFill>
                <a:latin typeface="Calibri"/>
                <a:cs typeface="Calibri"/>
              </a:rPr>
              <a:t> </a:t>
            </a:r>
            <a:r>
              <a:rPr sz="1400" dirty="0">
                <a:solidFill>
                  <a:srgbClr val="8496AF"/>
                </a:solidFill>
                <a:latin typeface="Calibri"/>
                <a:cs typeface="Calibri"/>
              </a:rPr>
              <a:t>Int</a:t>
            </a:r>
            <a:r>
              <a:rPr sz="1400" spc="-15" dirty="0">
                <a:solidFill>
                  <a:srgbClr val="8496AF"/>
                </a:solidFill>
                <a:latin typeface="Calibri"/>
                <a:cs typeface="Calibri"/>
              </a:rPr>
              <a:t> </a:t>
            </a:r>
            <a:r>
              <a:rPr sz="1400" dirty="0" err="1">
                <a:solidFill>
                  <a:srgbClr val="8496AF"/>
                </a:solidFill>
                <a:latin typeface="Calibri"/>
                <a:cs typeface="Calibri"/>
              </a:rPr>
              <a:t>Urogyn</a:t>
            </a:r>
            <a:r>
              <a:rPr sz="1400" spc="-30" dirty="0">
                <a:solidFill>
                  <a:srgbClr val="8496AF"/>
                </a:solidFill>
                <a:latin typeface="Calibri"/>
                <a:cs typeface="Calibri"/>
              </a:rPr>
              <a:t> </a:t>
            </a:r>
            <a:r>
              <a:rPr sz="1400" dirty="0">
                <a:solidFill>
                  <a:srgbClr val="8496AF"/>
                </a:solidFill>
                <a:latin typeface="Calibri"/>
                <a:cs typeface="Calibri"/>
              </a:rPr>
              <a:t>J</a:t>
            </a:r>
            <a:r>
              <a:rPr sz="1400" spc="-35" dirty="0">
                <a:solidFill>
                  <a:srgbClr val="8496AF"/>
                </a:solidFill>
                <a:latin typeface="Calibri"/>
                <a:cs typeface="Calibri"/>
              </a:rPr>
              <a:t> </a:t>
            </a:r>
            <a:r>
              <a:rPr sz="1400" spc="-20" dirty="0">
                <a:solidFill>
                  <a:srgbClr val="8496AF"/>
                </a:solidFill>
                <a:latin typeface="Calibri"/>
                <a:cs typeface="Calibri"/>
              </a:rPr>
              <a:t>2015)</a:t>
            </a:r>
            <a:endParaRPr sz="1400" dirty="0">
              <a:latin typeface="Calibri"/>
              <a:cs typeface="Calibri"/>
            </a:endParaRPr>
          </a:p>
        </p:txBody>
      </p:sp>
      <p:pic>
        <p:nvPicPr>
          <p:cNvPr id="4" name="object 4"/>
          <p:cNvPicPr/>
          <p:nvPr/>
        </p:nvPicPr>
        <p:blipFill>
          <a:blip r:embed="rId2" cstate="print"/>
          <a:stretch>
            <a:fillRect/>
          </a:stretch>
        </p:blipFill>
        <p:spPr>
          <a:xfrm>
            <a:off x="6096000" y="762000"/>
            <a:ext cx="4683252" cy="326897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14782" rIns="0" bIns="0" rtlCol="0">
            <a:spAutoFit/>
          </a:bodyPr>
          <a:lstStyle/>
          <a:p>
            <a:pPr marL="12700">
              <a:lnSpc>
                <a:spcPct val="100000"/>
              </a:lnSpc>
              <a:spcBef>
                <a:spcPts val="105"/>
              </a:spcBef>
            </a:pPr>
            <a:r>
              <a:t>Prophylaxie – D-mannose</a:t>
            </a:r>
          </a:p>
        </p:txBody>
      </p:sp>
      <p:sp>
        <p:nvSpPr>
          <p:cNvPr id="4" name="object 4"/>
          <p:cNvSpPr txBox="1"/>
          <p:nvPr/>
        </p:nvSpPr>
        <p:spPr>
          <a:xfrm>
            <a:off x="650848" y="2481611"/>
            <a:ext cx="5396865" cy="1626727"/>
          </a:xfrm>
          <a:prstGeom prst="rect">
            <a:avLst/>
          </a:prstGeom>
        </p:spPr>
        <p:txBody>
          <a:bodyPr vert="horz" wrap="square" lIns="0" tIns="13335" rIns="0" bIns="0" rtlCol="0">
            <a:spAutoFit/>
          </a:bodyPr>
          <a:lstStyle/>
          <a:p>
            <a:pPr marL="241300" indent="-228600">
              <a:lnSpc>
                <a:spcPct val="100000"/>
              </a:lnSpc>
              <a:spcBef>
                <a:spcPts val="105"/>
              </a:spcBef>
              <a:buFont typeface="Arial"/>
              <a:buChar char="•"/>
              <a:tabLst>
                <a:tab pos="241300" algn="l"/>
              </a:tabLst>
            </a:pPr>
            <a:r>
              <a:rPr sz="2600" dirty="0">
                <a:latin typeface="Calibri"/>
                <a:cs typeface="Calibri"/>
              </a:rPr>
              <a:t>Se lie à </a:t>
            </a:r>
            <a:r>
              <a:rPr sz="2600" dirty="0" err="1">
                <a:latin typeface="Calibri"/>
                <a:cs typeface="Calibri"/>
              </a:rPr>
              <a:t>l’adhésine</a:t>
            </a:r>
            <a:r>
              <a:rPr sz="2600" dirty="0">
                <a:latin typeface="Calibri"/>
                <a:cs typeface="Calibri"/>
              </a:rPr>
              <a:t> </a:t>
            </a:r>
            <a:r>
              <a:rPr sz="2600" dirty="0" err="1">
                <a:latin typeface="Calibri"/>
                <a:cs typeface="Calibri"/>
              </a:rPr>
              <a:t>FimH</a:t>
            </a:r>
            <a:r>
              <a:rPr sz="2600" dirty="0">
                <a:latin typeface="Calibri"/>
                <a:cs typeface="Calibri"/>
              </a:rPr>
              <a:t> des fimbriae</a:t>
            </a:r>
          </a:p>
          <a:p>
            <a:pPr>
              <a:lnSpc>
                <a:spcPct val="100000"/>
              </a:lnSpc>
              <a:spcBef>
                <a:spcPts val="85"/>
              </a:spcBef>
            </a:pPr>
            <a:endParaRPr sz="2600" dirty="0">
              <a:latin typeface="Calibri"/>
              <a:cs typeface="Calibri"/>
            </a:endParaRPr>
          </a:p>
          <a:p>
            <a:pPr marL="241300" indent="-228600">
              <a:lnSpc>
                <a:spcPct val="100000"/>
              </a:lnSpc>
              <a:buFont typeface="Arial"/>
              <a:buChar char="•"/>
              <a:tabLst>
                <a:tab pos="241300" algn="l"/>
              </a:tabLst>
            </a:pPr>
            <a:r>
              <a:rPr sz="2600" dirty="0" err="1">
                <a:latin typeface="Calibri"/>
                <a:cs typeface="Calibri"/>
              </a:rPr>
              <a:t>Utilisé</a:t>
            </a:r>
            <a:r>
              <a:rPr sz="2600" dirty="0">
                <a:latin typeface="Calibri"/>
                <a:cs typeface="Calibri"/>
              </a:rPr>
              <a:t> chez les chats, les </a:t>
            </a:r>
            <a:r>
              <a:rPr sz="2600" dirty="0" err="1">
                <a:latin typeface="Calibri"/>
                <a:cs typeface="Calibri"/>
              </a:rPr>
              <a:t>chiens</a:t>
            </a:r>
            <a:r>
              <a:rPr sz="2600" dirty="0">
                <a:latin typeface="Calibri"/>
                <a:cs typeface="Calibri"/>
              </a:rPr>
              <a:t>, les </a:t>
            </a:r>
            <a:r>
              <a:rPr sz="2600" dirty="0" err="1">
                <a:latin typeface="Calibri"/>
                <a:cs typeface="Calibri"/>
              </a:rPr>
              <a:t>chevaux</a:t>
            </a:r>
            <a:endParaRPr sz="2600" dirty="0">
              <a:latin typeface="Calibri"/>
              <a:cs typeface="Calibri"/>
            </a:endParaRPr>
          </a:p>
        </p:txBody>
      </p:sp>
      <p:sp>
        <p:nvSpPr>
          <p:cNvPr id="5" name="object 5"/>
          <p:cNvSpPr txBox="1"/>
          <p:nvPr/>
        </p:nvSpPr>
        <p:spPr>
          <a:xfrm>
            <a:off x="650848" y="4664455"/>
            <a:ext cx="3235351" cy="1166986"/>
          </a:xfrm>
          <a:prstGeom prst="rect">
            <a:avLst/>
          </a:prstGeom>
        </p:spPr>
        <p:txBody>
          <a:bodyPr vert="horz" wrap="square" lIns="0" tIns="12700" rIns="0" bIns="0" rtlCol="0">
            <a:spAutoFit/>
          </a:bodyPr>
          <a:lstStyle/>
          <a:p>
            <a:pPr marL="241300" indent="-228600">
              <a:lnSpc>
                <a:spcPts val="3070"/>
              </a:lnSpc>
              <a:spcBef>
                <a:spcPts val="100"/>
              </a:spcBef>
              <a:buFont typeface="Arial"/>
              <a:buChar char="•"/>
              <a:tabLst>
                <a:tab pos="241300" algn="l"/>
              </a:tabLst>
            </a:pPr>
            <a:r>
              <a:rPr sz="2600" spc="-10" dirty="0" err="1">
                <a:latin typeface="Calibri"/>
                <a:cs typeface="Calibri"/>
              </a:rPr>
              <a:t>Récidive</a:t>
            </a:r>
            <a:r>
              <a:rPr sz="2600" spc="-10" dirty="0">
                <a:latin typeface="Calibri"/>
                <a:cs typeface="Calibri"/>
              </a:rPr>
              <a:t>:</a:t>
            </a:r>
            <a:endParaRPr sz="2600" dirty="0">
              <a:latin typeface="Calibri"/>
              <a:cs typeface="Calibri"/>
            </a:endParaRPr>
          </a:p>
          <a:p>
            <a:pPr marL="637540" lvl="1" indent="-267335">
              <a:lnSpc>
                <a:spcPts val="1930"/>
              </a:lnSpc>
              <a:buFont typeface="Symbol"/>
              <a:buChar char=""/>
              <a:tabLst>
                <a:tab pos="637540" algn="l"/>
              </a:tabLst>
            </a:pPr>
            <a:r>
              <a:rPr sz="1700" spc="-10" dirty="0">
                <a:latin typeface="Calibri"/>
                <a:cs typeface="Calibri"/>
              </a:rPr>
              <a:t>Pas de </a:t>
            </a:r>
            <a:r>
              <a:rPr sz="1700" spc="-10" dirty="0" err="1">
                <a:latin typeface="Calibri"/>
                <a:cs typeface="Calibri"/>
              </a:rPr>
              <a:t>prophylaxie</a:t>
            </a:r>
            <a:endParaRPr sz="1700" dirty="0">
              <a:latin typeface="Calibri"/>
              <a:cs typeface="Calibri"/>
            </a:endParaRPr>
          </a:p>
          <a:p>
            <a:pPr marL="637540" lvl="1" indent="-267335">
              <a:lnSpc>
                <a:spcPts val="1980"/>
              </a:lnSpc>
              <a:buFont typeface="Symbol"/>
              <a:buChar char=""/>
              <a:tabLst>
                <a:tab pos="637540" algn="l"/>
              </a:tabLst>
            </a:pPr>
            <a:r>
              <a:rPr sz="1700" spc="-10" dirty="0" err="1">
                <a:latin typeface="Calibri"/>
                <a:cs typeface="Calibri"/>
              </a:rPr>
              <a:t>Prophylaxie</a:t>
            </a:r>
            <a:r>
              <a:rPr sz="1700" spc="-10" dirty="0">
                <a:latin typeface="Calibri"/>
                <a:cs typeface="Calibri"/>
              </a:rPr>
              <a:t> à la </a:t>
            </a:r>
            <a:r>
              <a:rPr sz="1700" spc="-10" dirty="0" err="1">
                <a:latin typeface="Calibri"/>
                <a:cs typeface="Calibri"/>
              </a:rPr>
              <a:t>nitrofurantoïne</a:t>
            </a:r>
            <a:endParaRPr sz="1700" dirty="0">
              <a:latin typeface="Calibri"/>
              <a:cs typeface="Calibri"/>
            </a:endParaRPr>
          </a:p>
        </p:txBody>
      </p:sp>
      <p:sp>
        <p:nvSpPr>
          <p:cNvPr id="6" name="object 6"/>
          <p:cNvSpPr txBox="1"/>
          <p:nvPr/>
        </p:nvSpPr>
        <p:spPr>
          <a:xfrm>
            <a:off x="4309109" y="5048503"/>
            <a:ext cx="400050" cy="528955"/>
          </a:xfrm>
          <a:prstGeom prst="rect">
            <a:avLst/>
          </a:prstGeom>
        </p:spPr>
        <p:txBody>
          <a:bodyPr vert="horz" wrap="square" lIns="0" tIns="12700" rIns="0" bIns="0" rtlCol="0">
            <a:spAutoFit/>
          </a:bodyPr>
          <a:lstStyle/>
          <a:p>
            <a:pPr marL="12700">
              <a:lnSpc>
                <a:spcPts val="1980"/>
              </a:lnSpc>
              <a:spcBef>
                <a:spcPts val="100"/>
              </a:spcBef>
            </a:pPr>
            <a:r>
              <a:rPr sz="1700" spc="-25">
                <a:latin typeface="Calibri"/>
                <a:cs typeface="Calibri"/>
              </a:rPr>
              <a:t>60%</a:t>
            </a:r>
            <a:endParaRPr sz="1700">
              <a:latin typeface="Calibri"/>
              <a:cs typeface="Calibri"/>
            </a:endParaRPr>
          </a:p>
          <a:p>
            <a:pPr marL="12700">
              <a:lnSpc>
                <a:spcPts val="1980"/>
              </a:lnSpc>
            </a:pPr>
            <a:r>
              <a:rPr sz="1700" spc="-25">
                <a:latin typeface="Calibri"/>
                <a:cs typeface="Calibri"/>
              </a:rPr>
              <a:t>20%</a:t>
            </a:r>
            <a:endParaRPr sz="1700">
              <a:latin typeface="Calibri"/>
              <a:cs typeface="Calibri"/>
            </a:endParaRPr>
          </a:p>
        </p:txBody>
      </p:sp>
      <p:sp>
        <p:nvSpPr>
          <p:cNvPr id="7" name="object 7"/>
          <p:cNvSpPr txBox="1"/>
          <p:nvPr/>
        </p:nvSpPr>
        <p:spPr>
          <a:xfrm>
            <a:off x="990600" y="5803962"/>
            <a:ext cx="5638800" cy="285115"/>
          </a:xfrm>
          <a:prstGeom prst="rect">
            <a:avLst/>
          </a:prstGeom>
        </p:spPr>
        <p:txBody>
          <a:bodyPr vert="horz" wrap="square" lIns="0" tIns="12700" rIns="0" bIns="0" rtlCol="0">
            <a:spAutoFit/>
          </a:bodyPr>
          <a:lstStyle/>
          <a:p>
            <a:pPr marL="12700">
              <a:lnSpc>
                <a:spcPct val="100000"/>
              </a:lnSpc>
              <a:spcBef>
                <a:spcPts val="100"/>
              </a:spcBef>
              <a:tabLst>
                <a:tab pos="279400" algn="l"/>
                <a:tab pos="2397760" algn="l"/>
              </a:tabLst>
            </a:pPr>
            <a:r>
              <a:rPr sz="1700" spc="-50" dirty="0">
                <a:latin typeface="Symbol"/>
                <a:cs typeface="Symbol"/>
              </a:rPr>
              <a:t></a:t>
            </a:r>
            <a:r>
              <a:rPr sz="1700" dirty="0">
                <a:latin typeface="Times New Roman"/>
                <a:cs typeface="Times New Roman"/>
              </a:rPr>
              <a:t>	</a:t>
            </a:r>
            <a:r>
              <a:rPr sz="1700" spc="-10" dirty="0">
                <a:latin typeface="Calibri"/>
                <a:cs typeface="Calibri"/>
              </a:rPr>
              <a:t>D-mannose:	15 %, </a:t>
            </a:r>
            <a:r>
              <a:rPr sz="1700" spc="-10" dirty="0" err="1">
                <a:latin typeface="Calibri"/>
                <a:cs typeface="Calibri"/>
              </a:rPr>
              <a:t>moins</a:t>
            </a:r>
            <a:r>
              <a:rPr sz="1700" spc="-10" dirty="0">
                <a:latin typeface="Calibri"/>
                <a:cs typeface="Calibri"/>
              </a:rPr>
              <a:t> </a:t>
            </a:r>
            <a:r>
              <a:rPr sz="1700" spc="-10" dirty="0" err="1">
                <a:latin typeface="Calibri"/>
                <a:cs typeface="Calibri"/>
              </a:rPr>
              <a:t>d’effets</a:t>
            </a:r>
            <a:r>
              <a:rPr sz="1700" spc="-10" dirty="0">
                <a:latin typeface="Calibri"/>
                <a:cs typeface="Calibri"/>
              </a:rPr>
              <a:t> </a:t>
            </a:r>
            <a:r>
              <a:rPr sz="1700" spc="-10" dirty="0" err="1">
                <a:latin typeface="Calibri"/>
                <a:cs typeface="Calibri"/>
              </a:rPr>
              <a:t>secondaires</a:t>
            </a:r>
            <a:endParaRPr sz="1700" dirty="0">
              <a:latin typeface="Calibri"/>
              <a:cs typeface="Calibri"/>
            </a:endParaRPr>
          </a:p>
        </p:txBody>
      </p:sp>
      <p:sp>
        <p:nvSpPr>
          <p:cNvPr id="8" name="object 8"/>
          <p:cNvSpPr txBox="1"/>
          <p:nvPr/>
        </p:nvSpPr>
        <p:spPr>
          <a:xfrm>
            <a:off x="8077200" y="5542472"/>
            <a:ext cx="2292985" cy="452755"/>
          </a:xfrm>
          <a:prstGeom prst="rect">
            <a:avLst/>
          </a:prstGeom>
        </p:spPr>
        <p:txBody>
          <a:bodyPr vert="horz" wrap="square" lIns="0" tIns="12700" rIns="0" bIns="0" rtlCol="0">
            <a:spAutoFit/>
          </a:bodyPr>
          <a:lstStyle/>
          <a:p>
            <a:pPr marR="5080" algn="r">
              <a:lnSpc>
                <a:spcPct val="100000"/>
              </a:lnSpc>
              <a:spcBef>
                <a:spcPts val="100"/>
              </a:spcBef>
            </a:pPr>
            <a:r>
              <a:rPr sz="1400" dirty="0" err="1">
                <a:solidFill>
                  <a:srgbClr val="A1A9AF"/>
                </a:solidFill>
                <a:latin typeface="Calibri"/>
                <a:cs typeface="Calibri"/>
              </a:rPr>
              <a:t>Altarac</a:t>
            </a:r>
            <a:r>
              <a:rPr sz="1400" spc="-40" dirty="0">
                <a:solidFill>
                  <a:srgbClr val="A1A9AF"/>
                </a:solidFill>
                <a:latin typeface="Calibri"/>
                <a:cs typeface="Calibri"/>
              </a:rPr>
              <a:t> </a:t>
            </a:r>
            <a:r>
              <a:rPr sz="1400" dirty="0">
                <a:solidFill>
                  <a:srgbClr val="A1A9AF"/>
                </a:solidFill>
                <a:latin typeface="Calibri"/>
                <a:cs typeface="Calibri"/>
              </a:rPr>
              <a:t>S,</a:t>
            </a:r>
            <a:r>
              <a:rPr sz="1400" spc="-50" dirty="0">
                <a:solidFill>
                  <a:srgbClr val="A1A9AF"/>
                </a:solidFill>
                <a:latin typeface="Calibri"/>
                <a:cs typeface="Calibri"/>
              </a:rPr>
              <a:t> </a:t>
            </a:r>
            <a:r>
              <a:rPr sz="1400" dirty="0">
                <a:solidFill>
                  <a:srgbClr val="A1A9AF"/>
                </a:solidFill>
                <a:latin typeface="Calibri"/>
                <a:cs typeface="Calibri"/>
              </a:rPr>
              <a:t>BJU</a:t>
            </a:r>
            <a:r>
              <a:rPr sz="1400" spc="-40" dirty="0">
                <a:solidFill>
                  <a:srgbClr val="A1A9AF"/>
                </a:solidFill>
                <a:latin typeface="Calibri"/>
                <a:cs typeface="Calibri"/>
              </a:rPr>
              <a:t> </a:t>
            </a:r>
            <a:r>
              <a:rPr sz="1400" dirty="0">
                <a:solidFill>
                  <a:srgbClr val="A1A9AF"/>
                </a:solidFill>
                <a:latin typeface="Calibri"/>
                <a:cs typeface="Calibri"/>
              </a:rPr>
              <a:t>Int</a:t>
            </a:r>
            <a:r>
              <a:rPr sz="1400" spc="-30" dirty="0">
                <a:solidFill>
                  <a:srgbClr val="A1A9AF"/>
                </a:solidFill>
                <a:latin typeface="Calibri"/>
                <a:cs typeface="Calibri"/>
              </a:rPr>
              <a:t> </a:t>
            </a:r>
            <a:r>
              <a:rPr sz="1400" dirty="0">
                <a:solidFill>
                  <a:srgbClr val="A1A9AF"/>
                </a:solidFill>
                <a:latin typeface="Calibri"/>
                <a:cs typeface="Calibri"/>
              </a:rPr>
              <a:t>2014</a:t>
            </a:r>
            <a:r>
              <a:rPr sz="1400" spc="-20" dirty="0">
                <a:solidFill>
                  <a:srgbClr val="A1A9AF"/>
                </a:solidFill>
                <a:latin typeface="Calibri"/>
                <a:cs typeface="Calibri"/>
              </a:rPr>
              <a:t> </a:t>
            </a:r>
            <a:r>
              <a:rPr sz="1400" spc="-10" dirty="0" err="1">
                <a:solidFill>
                  <a:srgbClr val="A1A9AF"/>
                </a:solidFill>
                <a:latin typeface="Calibri"/>
                <a:cs typeface="Calibri"/>
              </a:rPr>
              <a:t>Kranjcec</a:t>
            </a:r>
            <a:endParaRPr sz="1400" dirty="0">
              <a:latin typeface="Calibri"/>
              <a:cs typeface="Calibri"/>
            </a:endParaRPr>
          </a:p>
          <a:p>
            <a:pPr marR="5715" algn="r">
              <a:lnSpc>
                <a:spcPct val="100000"/>
              </a:lnSpc>
              <a:spcBef>
                <a:spcPts val="5"/>
              </a:spcBef>
            </a:pPr>
            <a:r>
              <a:rPr sz="1400" dirty="0">
                <a:solidFill>
                  <a:srgbClr val="A1A9AF"/>
                </a:solidFill>
                <a:latin typeface="Calibri"/>
                <a:cs typeface="Calibri"/>
              </a:rPr>
              <a:t>B,</a:t>
            </a:r>
            <a:r>
              <a:rPr sz="1400" spc="-35" dirty="0">
                <a:solidFill>
                  <a:srgbClr val="A1A9AF"/>
                </a:solidFill>
                <a:latin typeface="Calibri"/>
                <a:cs typeface="Calibri"/>
              </a:rPr>
              <a:t> </a:t>
            </a:r>
            <a:r>
              <a:rPr sz="1400" spc="-10" dirty="0">
                <a:solidFill>
                  <a:srgbClr val="A1A9AF"/>
                </a:solidFill>
                <a:latin typeface="Calibri"/>
                <a:cs typeface="Calibri"/>
              </a:rPr>
              <a:t>World</a:t>
            </a:r>
            <a:r>
              <a:rPr sz="1400" spc="-35" dirty="0">
                <a:solidFill>
                  <a:srgbClr val="A1A9AF"/>
                </a:solidFill>
                <a:latin typeface="Calibri"/>
                <a:cs typeface="Calibri"/>
              </a:rPr>
              <a:t> </a:t>
            </a:r>
            <a:r>
              <a:rPr sz="1400" dirty="0">
                <a:solidFill>
                  <a:srgbClr val="A1A9AF"/>
                </a:solidFill>
                <a:latin typeface="Calibri"/>
                <a:cs typeface="Calibri"/>
              </a:rPr>
              <a:t>J</a:t>
            </a:r>
            <a:r>
              <a:rPr sz="1400" spc="-15" dirty="0">
                <a:solidFill>
                  <a:srgbClr val="A1A9AF"/>
                </a:solidFill>
                <a:latin typeface="Calibri"/>
                <a:cs typeface="Calibri"/>
              </a:rPr>
              <a:t> </a:t>
            </a:r>
            <a:r>
              <a:rPr sz="1400" dirty="0" err="1">
                <a:solidFill>
                  <a:srgbClr val="A1A9AF"/>
                </a:solidFill>
                <a:latin typeface="Calibri"/>
                <a:cs typeface="Calibri"/>
              </a:rPr>
              <a:t>Urol</a:t>
            </a:r>
            <a:r>
              <a:rPr sz="1400" spc="-40" dirty="0">
                <a:solidFill>
                  <a:srgbClr val="A1A9AF"/>
                </a:solidFill>
                <a:latin typeface="Calibri"/>
                <a:cs typeface="Calibri"/>
              </a:rPr>
              <a:t> </a:t>
            </a:r>
            <a:r>
              <a:rPr sz="1400" spc="-20" dirty="0">
                <a:solidFill>
                  <a:srgbClr val="A1A9AF"/>
                </a:solidFill>
                <a:latin typeface="Calibri"/>
                <a:cs typeface="Calibri"/>
              </a:rPr>
              <a:t>2014</a:t>
            </a:r>
            <a:endParaRPr sz="1400" dirty="0">
              <a:latin typeface="Calibri"/>
              <a:cs typeface="Calibri"/>
            </a:endParaRPr>
          </a:p>
        </p:txBody>
      </p:sp>
      <p:pic>
        <p:nvPicPr>
          <p:cNvPr id="9" name="object 9"/>
          <p:cNvPicPr/>
          <p:nvPr/>
        </p:nvPicPr>
        <p:blipFill>
          <a:blip r:embed="rId2" cstate="print"/>
          <a:stretch>
            <a:fillRect/>
          </a:stretch>
        </p:blipFill>
        <p:spPr>
          <a:xfrm>
            <a:off x="7517892" y="1536191"/>
            <a:ext cx="2898648" cy="3717036"/>
          </a:xfrm>
          <a:prstGeom prst="rect">
            <a:avLst/>
          </a:prstGeom>
        </p:spPr>
      </p:pic>
      <p:sp>
        <p:nvSpPr>
          <p:cNvPr id="10" name="object 10"/>
          <p:cNvSpPr/>
          <p:nvPr/>
        </p:nvSpPr>
        <p:spPr>
          <a:xfrm>
            <a:off x="3073650" y="5578107"/>
            <a:ext cx="838200" cy="777203"/>
          </a:xfrm>
          <a:custGeom>
            <a:avLst/>
            <a:gdLst/>
            <a:ahLst/>
            <a:cxnLst/>
            <a:rect l="l" t="t" r="r" b="b"/>
            <a:pathLst>
              <a:path w="1009014" h="949960">
                <a:moveTo>
                  <a:pt x="0" y="474726"/>
                </a:moveTo>
                <a:lnTo>
                  <a:pt x="2308" y="429015"/>
                </a:lnTo>
                <a:lnTo>
                  <a:pt x="9094" y="384532"/>
                </a:lnTo>
                <a:lnTo>
                  <a:pt x="20145" y="341475"/>
                </a:lnTo>
                <a:lnTo>
                  <a:pt x="35250" y="300045"/>
                </a:lnTo>
                <a:lnTo>
                  <a:pt x="54199" y="260439"/>
                </a:lnTo>
                <a:lnTo>
                  <a:pt x="76779" y="222857"/>
                </a:lnTo>
                <a:lnTo>
                  <a:pt x="102780" y="187498"/>
                </a:lnTo>
                <a:lnTo>
                  <a:pt x="131990" y="154562"/>
                </a:lnTo>
                <a:lnTo>
                  <a:pt x="164198" y="124247"/>
                </a:lnTo>
                <a:lnTo>
                  <a:pt x="199193" y="96753"/>
                </a:lnTo>
                <a:lnTo>
                  <a:pt x="236763" y="72279"/>
                </a:lnTo>
                <a:lnTo>
                  <a:pt x="276698" y="51023"/>
                </a:lnTo>
                <a:lnTo>
                  <a:pt x="318786" y="33186"/>
                </a:lnTo>
                <a:lnTo>
                  <a:pt x="362816" y="18965"/>
                </a:lnTo>
                <a:lnTo>
                  <a:pt x="408576" y="8562"/>
                </a:lnTo>
                <a:lnTo>
                  <a:pt x="455856" y="2173"/>
                </a:lnTo>
                <a:lnTo>
                  <a:pt x="504443" y="0"/>
                </a:lnTo>
                <a:lnTo>
                  <a:pt x="553031" y="2173"/>
                </a:lnTo>
                <a:lnTo>
                  <a:pt x="600311" y="8562"/>
                </a:lnTo>
                <a:lnTo>
                  <a:pt x="646071" y="18965"/>
                </a:lnTo>
                <a:lnTo>
                  <a:pt x="690101" y="33186"/>
                </a:lnTo>
                <a:lnTo>
                  <a:pt x="732189" y="51023"/>
                </a:lnTo>
                <a:lnTo>
                  <a:pt x="772124" y="72279"/>
                </a:lnTo>
                <a:lnTo>
                  <a:pt x="809694" y="96753"/>
                </a:lnTo>
                <a:lnTo>
                  <a:pt x="844689" y="124247"/>
                </a:lnTo>
                <a:lnTo>
                  <a:pt x="876897" y="154562"/>
                </a:lnTo>
                <a:lnTo>
                  <a:pt x="906107" y="187498"/>
                </a:lnTo>
                <a:lnTo>
                  <a:pt x="932108" y="222857"/>
                </a:lnTo>
                <a:lnTo>
                  <a:pt x="954688" y="260439"/>
                </a:lnTo>
                <a:lnTo>
                  <a:pt x="973637" y="300045"/>
                </a:lnTo>
                <a:lnTo>
                  <a:pt x="988742" y="341475"/>
                </a:lnTo>
                <a:lnTo>
                  <a:pt x="999793" y="384532"/>
                </a:lnTo>
                <a:lnTo>
                  <a:pt x="1006579" y="429015"/>
                </a:lnTo>
                <a:lnTo>
                  <a:pt x="1008888" y="474726"/>
                </a:lnTo>
                <a:lnTo>
                  <a:pt x="1006579" y="520444"/>
                </a:lnTo>
                <a:lnTo>
                  <a:pt x="999793" y="564933"/>
                </a:lnTo>
                <a:lnTo>
                  <a:pt x="988742" y="607994"/>
                </a:lnTo>
                <a:lnTo>
                  <a:pt x="973637" y="649427"/>
                </a:lnTo>
                <a:lnTo>
                  <a:pt x="954688" y="689035"/>
                </a:lnTo>
                <a:lnTo>
                  <a:pt x="932108" y="726617"/>
                </a:lnTo>
                <a:lnTo>
                  <a:pt x="906107" y="761974"/>
                </a:lnTo>
                <a:lnTo>
                  <a:pt x="876897" y="794909"/>
                </a:lnTo>
                <a:lnTo>
                  <a:pt x="844689" y="825222"/>
                </a:lnTo>
                <a:lnTo>
                  <a:pt x="809694" y="852713"/>
                </a:lnTo>
                <a:lnTo>
                  <a:pt x="772124" y="877185"/>
                </a:lnTo>
                <a:lnTo>
                  <a:pt x="732189" y="898437"/>
                </a:lnTo>
                <a:lnTo>
                  <a:pt x="690101" y="916272"/>
                </a:lnTo>
                <a:lnTo>
                  <a:pt x="646071" y="930489"/>
                </a:lnTo>
                <a:lnTo>
                  <a:pt x="600311" y="940891"/>
                </a:lnTo>
                <a:lnTo>
                  <a:pt x="553031" y="947278"/>
                </a:lnTo>
                <a:lnTo>
                  <a:pt x="504443" y="949452"/>
                </a:lnTo>
                <a:lnTo>
                  <a:pt x="455856" y="947278"/>
                </a:lnTo>
                <a:lnTo>
                  <a:pt x="408576" y="940891"/>
                </a:lnTo>
                <a:lnTo>
                  <a:pt x="362816" y="930489"/>
                </a:lnTo>
                <a:lnTo>
                  <a:pt x="318786" y="916272"/>
                </a:lnTo>
                <a:lnTo>
                  <a:pt x="276698" y="898437"/>
                </a:lnTo>
                <a:lnTo>
                  <a:pt x="236763" y="877185"/>
                </a:lnTo>
                <a:lnTo>
                  <a:pt x="199193" y="852713"/>
                </a:lnTo>
                <a:lnTo>
                  <a:pt x="164198" y="825222"/>
                </a:lnTo>
                <a:lnTo>
                  <a:pt x="131990" y="794909"/>
                </a:lnTo>
                <a:lnTo>
                  <a:pt x="102780" y="761974"/>
                </a:lnTo>
                <a:lnTo>
                  <a:pt x="76779" y="726617"/>
                </a:lnTo>
                <a:lnTo>
                  <a:pt x="54199" y="689035"/>
                </a:lnTo>
                <a:lnTo>
                  <a:pt x="35250" y="649427"/>
                </a:lnTo>
                <a:lnTo>
                  <a:pt x="20145" y="607994"/>
                </a:lnTo>
                <a:lnTo>
                  <a:pt x="9094" y="564933"/>
                </a:lnTo>
                <a:lnTo>
                  <a:pt x="2308" y="520444"/>
                </a:lnTo>
                <a:lnTo>
                  <a:pt x="0" y="474726"/>
                </a:lnTo>
                <a:close/>
              </a:path>
            </a:pathLst>
          </a:custGeom>
          <a:ln w="41148">
            <a:solidFill>
              <a:srgbClr val="FF0000"/>
            </a:solidFill>
          </a:ln>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12128" y="1828546"/>
            <a:ext cx="4277995" cy="3388360"/>
          </a:xfrm>
          <a:prstGeom prst="rect">
            <a:avLst/>
          </a:prstGeom>
        </p:spPr>
        <p:txBody>
          <a:bodyPr vert="horz" wrap="square" lIns="0" tIns="13335" rIns="0" bIns="0" rtlCol="0">
            <a:spAutoFit/>
          </a:bodyPr>
          <a:lstStyle/>
          <a:p>
            <a:pPr marL="76200">
              <a:lnSpc>
                <a:spcPct val="100000"/>
              </a:lnSpc>
              <a:spcBef>
                <a:spcPts val="105"/>
              </a:spcBef>
            </a:pPr>
            <a:r>
              <a:rPr sz="1050" b="1" spc="-10">
                <a:solidFill>
                  <a:srgbClr val="DA0E73"/>
                </a:solidFill>
                <a:latin typeface="Verdana"/>
                <a:cs typeface="Verdana"/>
              </a:rPr>
              <a:t>Cause</a:t>
            </a:r>
            <a:endParaRPr sz="1050">
              <a:latin typeface="Verdana"/>
              <a:cs typeface="Verdana"/>
            </a:endParaRPr>
          </a:p>
          <a:p>
            <a:pPr marL="257810" marR="377190" indent="-181610">
              <a:lnSpc>
                <a:spcPct val="100000"/>
              </a:lnSpc>
              <a:buAutoNum type="arabicPeriod"/>
              <a:tabLst>
                <a:tab pos="266700" algn="l"/>
              </a:tabLst>
            </a:pPr>
            <a:r>
              <a:rPr sz="1050">
                <a:solidFill>
                  <a:srgbClr val="4D4D4B"/>
                </a:solidFill>
                <a:latin typeface="Verdana"/>
                <a:cs typeface="Verdana"/>
              </a:rPr>
              <a:t>Les infections urinaires sont principalement causées par la bactérie du colon, E. coli.</a:t>
            </a:r>
            <a:r>
              <a:rPr sz="1050" spc="-35">
                <a:solidFill>
                  <a:srgbClr val="4D4D4B"/>
                </a:solidFill>
                <a:latin typeface="Verdana"/>
                <a:cs typeface="Verdana"/>
              </a:rPr>
              <a:t> </a:t>
            </a:r>
            <a:r>
              <a:rPr sz="1050">
                <a:solidFill>
                  <a:srgbClr val="4D4D4B"/>
                </a:solidFill>
                <a:latin typeface="Verdana"/>
                <a:cs typeface="Verdana"/>
              </a:rPr>
              <a:t>Des résidus de D-mannose se trouvent sur la surface des cellules de la muqueuse dans la vessie. Les bactéries E. coli, qui aiment le sucre, s’y lient, et provoquent ainsi une réaction immunitaire du corps qui entraîne une inflammation.</a:t>
            </a:r>
            <a:endParaRPr sz="1050">
              <a:latin typeface="Verdana"/>
              <a:cs typeface="Verdana"/>
            </a:endParaRPr>
          </a:p>
          <a:p>
            <a:pPr marL="76200">
              <a:lnSpc>
                <a:spcPct val="100000"/>
              </a:lnSpc>
              <a:spcBef>
                <a:spcPts val="1260"/>
              </a:spcBef>
            </a:pPr>
            <a:r>
              <a:rPr sz="1050" b="1" spc="-10">
                <a:solidFill>
                  <a:srgbClr val="DA0E73"/>
                </a:solidFill>
                <a:latin typeface="Verdana"/>
                <a:cs typeface="Verdana"/>
              </a:rPr>
              <a:t>Effet</a:t>
            </a:r>
            <a:endParaRPr sz="1050">
              <a:latin typeface="Verdana"/>
              <a:cs typeface="Verdana"/>
            </a:endParaRPr>
          </a:p>
          <a:p>
            <a:pPr marL="257810" marR="68580" indent="-181610">
              <a:lnSpc>
                <a:spcPct val="100000"/>
              </a:lnSpc>
              <a:buAutoNum type="arabicPeriod" startAt="2"/>
              <a:tabLst>
                <a:tab pos="266700" algn="l"/>
              </a:tabLst>
            </a:pPr>
            <a:r>
              <a:rPr sz="1050">
                <a:solidFill>
                  <a:srgbClr val="4D4D4B"/>
                </a:solidFill>
                <a:latin typeface="Verdana"/>
                <a:cs typeface="Verdana"/>
              </a:rPr>
              <a:t>L’ingrédient principal, le D-mannose, pénètre dans la vessie par le sang en une heure1 seulement.</a:t>
            </a:r>
            <a:endParaRPr sz="1050">
              <a:latin typeface="Verdana"/>
              <a:cs typeface="Verdana"/>
            </a:endParaRPr>
          </a:p>
          <a:p>
            <a:pPr marL="257810" marR="101600" indent="-181610">
              <a:lnSpc>
                <a:spcPct val="100000"/>
              </a:lnSpc>
              <a:spcBef>
                <a:spcPts val="1265"/>
              </a:spcBef>
              <a:buAutoNum type="arabicPeriod" startAt="2"/>
              <a:tabLst>
                <a:tab pos="266700" algn="l"/>
              </a:tabLst>
            </a:pPr>
            <a:r>
              <a:rPr sz="1050">
                <a:solidFill>
                  <a:srgbClr val="4D4D4B"/>
                </a:solidFill>
                <a:latin typeface="Verdana"/>
                <a:cs typeface="Verdana"/>
              </a:rPr>
              <a:t>Le D-mannose se lie aux bactéries E. coli et les empêche ainsi activement d’adhérer à la muqueuse de la vessie et des voies urinaires et de provoquer des inflammations.</a:t>
            </a:r>
            <a:endParaRPr sz="1050">
              <a:latin typeface="Verdana"/>
              <a:cs typeface="Verdana"/>
            </a:endParaRPr>
          </a:p>
          <a:p>
            <a:pPr marL="257810" marR="269875" indent="-181610">
              <a:lnSpc>
                <a:spcPct val="100000"/>
              </a:lnSpc>
              <a:spcBef>
                <a:spcPts val="1260"/>
              </a:spcBef>
              <a:buAutoNum type="arabicPeriod" startAt="2"/>
              <a:tabLst>
                <a:tab pos="266700" algn="l"/>
              </a:tabLst>
            </a:pPr>
            <a:r>
              <a:rPr sz="1050">
                <a:solidFill>
                  <a:srgbClr val="4D4D4B"/>
                </a:solidFill>
                <a:latin typeface="Verdana"/>
                <a:cs typeface="Verdana"/>
              </a:rPr>
              <a:t>Les bactéries E. coli ne sont pas tuées au cours de ce processus, mais inactivées, puis évacuées avec l’urine.</a:t>
            </a:r>
            <a:r>
              <a:rPr sz="1050" spc="-35">
                <a:solidFill>
                  <a:srgbClr val="4D4D4B"/>
                </a:solidFill>
                <a:latin typeface="Verdana"/>
                <a:cs typeface="Verdana"/>
              </a:rPr>
              <a:t> </a:t>
            </a:r>
            <a:r>
              <a:rPr sz="1050" spc="-10">
                <a:solidFill>
                  <a:srgbClr val="4D4D4B"/>
                </a:solidFill>
                <a:latin typeface="Verdana"/>
                <a:cs typeface="Verdana"/>
              </a:rPr>
              <a:t>Aucune résistance ne se développe.</a:t>
            </a:r>
            <a:endParaRPr sz="1050">
              <a:latin typeface="Verdana"/>
              <a:cs typeface="Verdana"/>
            </a:endParaRPr>
          </a:p>
        </p:txBody>
      </p:sp>
      <p:sp>
        <p:nvSpPr>
          <p:cNvPr id="4" name="object 4"/>
          <p:cNvSpPr txBox="1">
            <a:spLocks noGrp="1"/>
          </p:cNvSpPr>
          <p:nvPr>
            <p:ph type="title"/>
          </p:nvPr>
        </p:nvSpPr>
        <p:spPr>
          <a:prstGeom prst="rect">
            <a:avLst/>
          </a:prstGeom>
        </p:spPr>
        <p:txBody>
          <a:bodyPr vert="horz" wrap="square" lIns="0" tIns="847852" rIns="0" bIns="0" rtlCol="0">
            <a:spAutoFit/>
          </a:bodyPr>
          <a:lstStyle/>
          <a:p>
            <a:pPr marL="1212215">
              <a:lnSpc>
                <a:spcPct val="100000"/>
              </a:lnSpc>
              <a:spcBef>
                <a:spcPts val="100"/>
              </a:spcBef>
            </a:pPr>
            <a:r>
              <a:rPr sz="2400" b="1">
                <a:solidFill>
                  <a:srgbClr val="DA0E73"/>
                </a:solidFill>
                <a:latin typeface="Verdana"/>
                <a:cs typeface="Verdana"/>
              </a:rPr>
              <a:t>Principe d’action du D-mannose</a:t>
            </a:r>
            <a:endParaRPr sz="2400">
              <a:latin typeface="Verdana"/>
              <a:cs typeface="Verdana"/>
            </a:endParaRPr>
          </a:p>
        </p:txBody>
      </p:sp>
      <p:sp>
        <p:nvSpPr>
          <p:cNvPr id="5" name="object 5"/>
          <p:cNvSpPr txBox="1"/>
          <p:nvPr/>
        </p:nvSpPr>
        <p:spPr>
          <a:xfrm>
            <a:off x="2091563" y="5688583"/>
            <a:ext cx="7585709" cy="208279"/>
          </a:xfrm>
          <a:prstGeom prst="rect">
            <a:avLst/>
          </a:prstGeom>
        </p:spPr>
        <p:txBody>
          <a:bodyPr vert="horz" wrap="square" lIns="0" tIns="12700" rIns="0" bIns="0" rtlCol="0">
            <a:spAutoFit/>
          </a:bodyPr>
          <a:lstStyle/>
          <a:p>
            <a:pPr marL="38100" marR="30480">
              <a:lnSpc>
                <a:spcPct val="100000"/>
              </a:lnSpc>
              <a:spcBef>
                <a:spcPts val="100"/>
              </a:spcBef>
            </a:pPr>
            <a:r>
              <a:rPr sz="600">
                <a:solidFill>
                  <a:srgbClr val="A6A6A6"/>
                </a:solidFill>
                <a:latin typeface="Verdana"/>
                <a:cs typeface="Verdana"/>
              </a:rPr>
              <a:t>Source: </a:t>
            </a:r>
            <a:r>
              <a:rPr sz="600" baseline="27777">
                <a:solidFill>
                  <a:srgbClr val="A6A6A6"/>
                </a:solidFill>
                <a:latin typeface="Verdana"/>
                <a:cs typeface="Verdana"/>
              </a:rPr>
              <a:t>1. </a:t>
            </a:r>
            <a:r>
              <a:rPr sz="600">
                <a:solidFill>
                  <a:srgbClr val="A6A6A6"/>
                </a:solidFill>
                <a:latin typeface="Verdana"/>
                <a:cs typeface="Verdana"/>
              </a:rPr>
              <a:t>Domenici et al. (2016): D-mannose: a promising support for acute urinary tract infections in women.</a:t>
            </a:r>
            <a:r>
              <a:rPr sz="600" spc="-10">
                <a:solidFill>
                  <a:srgbClr val="A6A6A6"/>
                </a:solidFill>
                <a:latin typeface="Verdana"/>
                <a:cs typeface="Verdana"/>
              </a:rPr>
              <a:t> </a:t>
            </a:r>
            <a:r>
              <a:rPr sz="600">
                <a:solidFill>
                  <a:srgbClr val="A6A6A6"/>
                </a:solidFill>
                <a:latin typeface="Verdana"/>
                <a:cs typeface="Verdana"/>
              </a:rPr>
              <a:t>A pilot</a:t>
            </a:r>
            <a:r>
              <a:rPr sz="600" spc="-30">
                <a:solidFill>
                  <a:srgbClr val="A6A6A6"/>
                </a:solidFill>
                <a:latin typeface="Verdana"/>
                <a:cs typeface="Verdana"/>
              </a:rPr>
              <a:t> </a:t>
            </a:r>
            <a:r>
              <a:rPr sz="600">
                <a:solidFill>
                  <a:srgbClr val="A6A6A6"/>
                </a:solidFill>
                <a:latin typeface="Verdana"/>
                <a:cs typeface="Verdana"/>
              </a:rPr>
              <a:t>study.</a:t>
            </a:r>
            <a:r>
              <a:rPr sz="600" spc="-25">
                <a:solidFill>
                  <a:srgbClr val="A6A6A6"/>
                </a:solidFill>
                <a:latin typeface="Verdana"/>
                <a:cs typeface="Verdana"/>
              </a:rPr>
              <a:t> </a:t>
            </a:r>
            <a:r>
              <a:rPr sz="600">
                <a:solidFill>
                  <a:srgbClr val="A6A6A6"/>
                </a:solidFill>
                <a:latin typeface="Verdana"/>
                <a:cs typeface="Verdana"/>
              </a:rPr>
              <a:t>European</a:t>
            </a:r>
            <a:r>
              <a:rPr sz="600" spc="-20">
                <a:solidFill>
                  <a:srgbClr val="A6A6A6"/>
                </a:solidFill>
                <a:latin typeface="Verdana"/>
                <a:cs typeface="Verdana"/>
              </a:rPr>
              <a:t> </a:t>
            </a:r>
            <a:r>
              <a:rPr sz="600">
                <a:solidFill>
                  <a:srgbClr val="A6A6A6"/>
                </a:solidFill>
                <a:latin typeface="Verdana"/>
                <a:cs typeface="Verdana"/>
              </a:rPr>
              <a:t>Review</a:t>
            </a:r>
            <a:r>
              <a:rPr sz="600" spc="-30">
                <a:solidFill>
                  <a:srgbClr val="A6A6A6"/>
                </a:solidFill>
                <a:latin typeface="Verdana"/>
                <a:cs typeface="Verdana"/>
              </a:rPr>
              <a:t> </a:t>
            </a:r>
            <a:r>
              <a:rPr sz="600">
                <a:solidFill>
                  <a:srgbClr val="A6A6A6"/>
                </a:solidFill>
                <a:latin typeface="Verdana"/>
                <a:cs typeface="Verdana"/>
              </a:rPr>
              <a:t>for</a:t>
            </a:r>
            <a:r>
              <a:rPr sz="600" spc="-15">
                <a:solidFill>
                  <a:srgbClr val="A6A6A6"/>
                </a:solidFill>
                <a:latin typeface="Verdana"/>
                <a:cs typeface="Verdana"/>
              </a:rPr>
              <a:t> </a:t>
            </a:r>
            <a:r>
              <a:rPr sz="600">
                <a:solidFill>
                  <a:srgbClr val="A6A6A6"/>
                </a:solidFill>
                <a:latin typeface="Verdana"/>
                <a:cs typeface="Verdana"/>
              </a:rPr>
              <a:t>Medical</a:t>
            </a:r>
            <a:r>
              <a:rPr sz="600" spc="-20">
                <a:solidFill>
                  <a:srgbClr val="A6A6A6"/>
                </a:solidFill>
                <a:latin typeface="Verdana"/>
                <a:cs typeface="Verdana"/>
              </a:rPr>
              <a:t> </a:t>
            </a:r>
            <a:r>
              <a:rPr sz="600">
                <a:solidFill>
                  <a:srgbClr val="A6A6A6"/>
                </a:solidFill>
                <a:latin typeface="Verdana"/>
                <a:cs typeface="Verdana"/>
              </a:rPr>
              <a:t>and </a:t>
            </a:r>
            <a:r>
              <a:rPr sz="600" spc="-10">
                <a:solidFill>
                  <a:srgbClr val="A6A6A6"/>
                </a:solidFill>
                <a:latin typeface="Verdana"/>
                <a:cs typeface="Verdana"/>
              </a:rPr>
              <a:t>Pharmacological</a:t>
            </a:r>
            <a:r>
              <a:rPr sz="600" spc="-30">
                <a:solidFill>
                  <a:srgbClr val="A6A6A6"/>
                </a:solidFill>
                <a:latin typeface="Verdana"/>
                <a:cs typeface="Verdana"/>
              </a:rPr>
              <a:t> </a:t>
            </a:r>
            <a:r>
              <a:rPr sz="600">
                <a:solidFill>
                  <a:srgbClr val="A6A6A6"/>
                </a:solidFill>
                <a:latin typeface="Verdana"/>
                <a:cs typeface="Verdana"/>
              </a:rPr>
              <a:t>Sciences</a:t>
            </a:r>
            <a:r>
              <a:rPr sz="600" spc="-20">
                <a:solidFill>
                  <a:srgbClr val="A6A6A6"/>
                </a:solidFill>
                <a:latin typeface="Verdana"/>
                <a:cs typeface="Verdana"/>
              </a:rPr>
              <a:t> </a:t>
            </a:r>
            <a:r>
              <a:rPr sz="600">
                <a:solidFill>
                  <a:srgbClr val="A6A6A6"/>
                </a:solidFill>
                <a:latin typeface="Verdana"/>
                <a:cs typeface="Verdana"/>
              </a:rPr>
              <a:t>20, </a:t>
            </a:r>
            <a:r>
              <a:rPr sz="600" spc="-10">
                <a:solidFill>
                  <a:srgbClr val="A6A6A6"/>
                </a:solidFill>
                <a:latin typeface="Verdana"/>
                <a:cs typeface="Verdana"/>
              </a:rPr>
              <a:t>2920- 2925.</a:t>
            </a:r>
            <a:endParaRPr sz="600">
              <a:latin typeface="Verdana"/>
              <a:cs typeface="Verdana"/>
            </a:endParaRPr>
          </a:p>
        </p:txBody>
      </p:sp>
      <p:pic>
        <p:nvPicPr>
          <p:cNvPr id="7" name="Grafik 6">
            <a:extLst>
              <a:ext uri="{FF2B5EF4-FFF2-40B4-BE49-F238E27FC236}">
                <a16:creationId xmlns:a16="http://schemas.microsoft.com/office/drawing/2014/main" id="{F53ADC3F-BE7A-579A-E2B0-C8136DEF8CB3}"/>
              </a:ext>
            </a:extLst>
          </p:cNvPr>
          <p:cNvPicPr>
            <a:picLocks noChangeAspect="1"/>
          </p:cNvPicPr>
          <p:nvPr/>
        </p:nvPicPr>
        <p:blipFill>
          <a:blip r:embed="rId2"/>
          <a:stretch>
            <a:fillRect/>
          </a:stretch>
        </p:blipFill>
        <p:spPr>
          <a:xfrm>
            <a:off x="2643515" y="1828546"/>
            <a:ext cx="2933900" cy="373405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75628" y="2540634"/>
            <a:ext cx="4113529" cy="2197735"/>
          </a:xfrm>
          <a:prstGeom prst="rect">
            <a:avLst/>
          </a:prstGeom>
        </p:spPr>
        <p:txBody>
          <a:bodyPr vert="horz" wrap="square" lIns="0" tIns="12700" rIns="0" bIns="0" rtlCol="0">
            <a:spAutoFit/>
          </a:bodyPr>
          <a:lstStyle/>
          <a:p>
            <a:pPr marL="12700">
              <a:lnSpc>
                <a:spcPct val="100000"/>
              </a:lnSpc>
              <a:spcBef>
                <a:spcPts val="100"/>
              </a:spcBef>
            </a:pPr>
            <a:r>
              <a:rPr sz="1200" b="1" spc="-10">
                <a:solidFill>
                  <a:srgbClr val="DA0E73"/>
                </a:solidFill>
                <a:latin typeface="Verdana"/>
                <a:cs typeface="Verdana"/>
              </a:rPr>
              <a:t>Le D-MANNOSE dans le traitement aigu</a:t>
            </a:r>
            <a:endParaRPr sz="1200">
              <a:latin typeface="Verdana"/>
              <a:cs typeface="Verdana"/>
            </a:endParaRPr>
          </a:p>
          <a:p>
            <a:pPr marL="227329" marR="99060" indent="-215265">
              <a:lnSpc>
                <a:spcPct val="100000"/>
              </a:lnSpc>
              <a:spcBef>
                <a:spcPts val="1260"/>
              </a:spcBef>
              <a:buClr>
                <a:srgbClr val="DA0E73"/>
              </a:buClr>
              <a:buFont typeface="Arial"/>
              <a:buChar char="•"/>
              <a:tabLst>
                <a:tab pos="227329" algn="l"/>
              </a:tabLst>
            </a:pPr>
            <a:r>
              <a:rPr sz="1200">
                <a:solidFill>
                  <a:srgbClr val="4D4D4B"/>
                </a:solidFill>
                <a:latin typeface="Verdana"/>
                <a:cs typeface="Verdana"/>
              </a:rPr>
              <a:t>Les bactéries E. coli qui se sont attachées à la paroi de la vessie à l’aide de leurs fimbriae se déplacent grâce à un mécanisme appelé «stick and roll».</a:t>
            </a:r>
            <a:r>
              <a:rPr sz="1200" spc="-10">
                <a:solidFill>
                  <a:srgbClr val="4D4D4B"/>
                </a:solidFill>
                <a:latin typeface="Verdana"/>
                <a:cs typeface="Verdana"/>
              </a:rPr>
              <a:t> </a:t>
            </a:r>
            <a:r>
              <a:rPr sz="1200">
                <a:solidFill>
                  <a:srgbClr val="4D4D4B"/>
                </a:solidFill>
                <a:latin typeface="Verdana"/>
                <a:cs typeface="Verdana"/>
              </a:rPr>
              <a:t>Cela détache temporairement les fimbriae déjà connectés à la paroi de la vessie.</a:t>
            </a:r>
            <a:endParaRPr sz="1200">
              <a:latin typeface="Verdana"/>
              <a:cs typeface="Verdana"/>
            </a:endParaRPr>
          </a:p>
          <a:p>
            <a:pPr marL="227329" marR="5080" indent="-215265">
              <a:lnSpc>
                <a:spcPct val="100000"/>
              </a:lnSpc>
              <a:spcBef>
                <a:spcPts val="1440"/>
              </a:spcBef>
              <a:buClr>
                <a:srgbClr val="DA0E73"/>
              </a:buClr>
              <a:buFont typeface="Arial"/>
              <a:buChar char="•"/>
              <a:tabLst>
                <a:tab pos="227329" algn="l"/>
              </a:tabLst>
            </a:pPr>
            <a:r>
              <a:rPr sz="1200">
                <a:solidFill>
                  <a:srgbClr val="4D4D4B"/>
                </a:solidFill>
                <a:latin typeface="Verdana"/>
                <a:cs typeface="Verdana"/>
              </a:rPr>
              <a:t>Le D-mannose flottant peut se lier aux fimbriae détachés des bactéries E. coli, afin qu’elles puissent être évacuées avec l’urine (catch bond).</a:t>
            </a:r>
            <a:endParaRPr sz="1200">
              <a:latin typeface="Verdana"/>
              <a:cs typeface="Verdana"/>
            </a:endParaRPr>
          </a:p>
        </p:txBody>
      </p:sp>
      <p:sp>
        <p:nvSpPr>
          <p:cNvPr id="3" name="object 3"/>
          <p:cNvSpPr txBox="1">
            <a:spLocks noGrp="1"/>
          </p:cNvSpPr>
          <p:nvPr>
            <p:ph type="title"/>
          </p:nvPr>
        </p:nvSpPr>
        <p:spPr>
          <a:xfrm>
            <a:off x="2116963" y="1143380"/>
            <a:ext cx="6158865" cy="756920"/>
          </a:xfrm>
          <a:prstGeom prst="rect">
            <a:avLst/>
          </a:prstGeom>
        </p:spPr>
        <p:txBody>
          <a:bodyPr vert="horz" wrap="square" lIns="0" tIns="12700" rIns="0" bIns="0" rtlCol="0">
            <a:spAutoFit/>
          </a:bodyPr>
          <a:lstStyle/>
          <a:p>
            <a:pPr marL="12700" marR="5080">
              <a:lnSpc>
                <a:spcPct val="100000"/>
              </a:lnSpc>
              <a:spcBef>
                <a:spcPts val="100"/>
              </a:spcBef>
            </a:pPr>
            <a:r>
              <a:rPr sz="2400" b="1">
                <a:solidFill>
                  <a:srgbClr val="DA0E73"/>
                </a:solidFill>
                <a:latin typeface="Verdana"/>
                <a:cs typeface="Verdana"/>
              </a:rPr>
              <a:t>Stick and roll et catch bond des bactéries E. coli pathogènes</a:t>
            </a:r>
            <a:endParaRPr sz="2400">
              <a:latin typeface="Verdana"/>
              <a:cs typeface="Verdana"/>
            </a:endParaRPr>
          </a:p>
        </p:txBody>
      </p:sp>
      <p:pic>
        <p:nvPicPr>
          <p:cNvPr id="4" name="object 4"/>
          <p:cNvPicPr/>
          <p:nvPr/>
        </p:nvPicPr>
        <p:blipFill>
          <a:blip r:embed="rId2" cstate="print"/>
          <a:stretch>
            <a:fillRect/>
          </a:stretch>
        </p:blipFill>
        <p:spPr>
          <a:xfrm>
            <a:off x="2381244" y="2538708"/>
            <a:ext cx="3064529" cy="2645005"/>
          </a:xfrm>
          <a:prstGeom prst="rect">
            <a:avLst/>
          </a:prstGeom>
        </p:spPr>
      </p:pic>
      <p:pic>
        <p:nvPicPr>
          <p:cNvPr id="6" name="Grafik 5">
            <a:extLst>
              <a:ext uri="{FF2B5EF4-FFF2-40B4-BE49-F238E27FC236}">
                <a16:creationId xmlns:a16="http://schemas.microsoft.com/office/drawing/2014/main" id="{F52F102C-C304-AD16-3346-12D8885FE638}"/>
              </a:ext>
            </a:extLst>
          </p:cNvPr>
          <p:cNvPicPr>
            <a:picLocks noChangeAspect="1"/>
          </p:cNvPicPr>
          <p:nvPr/>
        </p:nvPicPr>
        <p:blipFill>
          <a:blip r:embed="rId3"/>
          <a:srcRect l="6880"/>
          <a:stretch/>
        </p:blipFill>
        <p:spPr>
          <a:xfrm>
            <a:off x="2114035" y="2057400"/>
            <a:ext cx="3696666" cy="3851515"/>
          </a:xfrm>
          <a:prstGeom prst="hexagon">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A1918A8B-60A4-5188-F6FF-24A0E1E4557E}"/>
              </a:ext>
            </a:extLst>
          </p:cNvPr>
          <p:cNvPicPr>
            <a:picLocks noChangeAspect="1"/>
          </p:cNvPicPr>
          <p:nvPr/>
        </p:nvPicPr>
        <p:blipFill>
          <a:blip r:embed="rId2"/>
          <a:stretch>
            <a:fillRect/>
          </a:stretch>
        </p:blipFill>
        <p:spPr>
          <a:xfrm>
            <a:off x="704388" y="1333016"/>
            <a:ext cx="5172075" cy="4505325"/>
          </a:xfrm>
          <a:prstGeom prst="rect">
            <a:avLst/>
          </a:prstGeom>
        </p:spPr>
      </p:pic>
      <p:sp>
        <p:nvSpPr>
          <p:cNvPr id="2" name="object 2"/>
          <p:cNvSpPr txBox="1"/>
          <p:nvPr/>
        </p:nvSpPr>
        <p:spPr>
          <a:xfrm>
            <a:off x="663637" y="5930734"/>
            <a:ext cx="11044555" cy="318135"/>
          </a:xfrm>
          <a:prstGeom prst="rect">
            <a:avLst/>
          </a:prstGeom>
        </p:spPr>
        <p:txBody>
          <a:bodyPr vert="horz" wrap="square" lIns="0" tIns="12700" rIns="0" bIns="0" rtlCol="0">
            <a:spAutoFit/>
          </a:bodyPr>
          <a:lstStyle/>
          <a:p>
            <a:pPr marL="12700" marR="5080">
              <a:lnSpc>
                <a:spcPct val="120000"/>
              </a:lnSpc>
              <a:spcBef>
                <a:spcPts val="100"/>
              </a:spcBef>
            </a:pPr>
            <a:r>
              <a:rPr sz="800">
                <a:solidFill>
                  <a:srgbClr val="A6A6A6"/>
                </a:solidFill>
                <a:latin typeface="Verdana"/>
                <a:cs typeface="Verdana"/>
              </a:rPr>
              <a:t>Source: Wagenlehner, F.; Lorenz, H.; Ewald, O.; Gerke, P. Why D-Mannose May Be as Efficient as Antibiotics in the Treatment of Acute Uncomplicated Lower Urinary Tract Infections - Preliminary Considerations and Conclusions from a Non-Interventional Study.</a:t>
            </a:r>
            <a:r>
              <a:rPr sz="800" spc="-15">
                <a:solidFill>
                  <a:srgbClr val="A6A6A6"/>
                </a:solidFill>
                <a:latin typeface="Verdana"/>
                <a:cs typeface="Verdana"/>
              </a:rPr>
              <a:t> </a:t>
            </a:r>
            <a:r>
              <a:rPr sz="800">
                <a:solidFill>
                  <a:srgbClr val="A6A6A6"/>
                </a:solidFill>
                <a:latin typeface="Verdana"/>
                <a:cs typeface="Verdana"/>
              </a:rPr>
              <a:t>Antibiotics</a:t>
            </a:r>
            <a:r>
              <a:rPr sz="800" spc="10">
                <a:solidFill>
                  <a:srgbClr val="A6A6A6"/>
                </a:solidFill>
                <a:latin typeface="Verdana"/>
                <a:cs typeface="Verdana"/>
              </a:rPr>
              <a:t> </a:t>
            </a:r>
            <a:r>
              <a:rPr sz="800">
                <a:solidFill>
                  <a:srgbClr val="A6A6A6"/>
                </a:solidFill>
                <a:latin typeface="Verdana"/>
                <a:cs typeface="Verdana"/>
              </a:rPr>
              <a:t>2022,</a:t>
            </a:r>
            <a:r>
              <a:rPr sz="800" spc="-40">
                <a:solidFill>
                  <a:srgbClr val="A6A6A6"/>
                </a:solidFill>
                <a:latin typeface="Verdana"/>
                <a:cs typeface="Verdana"/>
              </a:rPr>
              <a:t> </a:t>
            </a:r>
            <a:r>
              <a:rPr sz="800">
                <a:solidFill>
                  <a:srgbClr val="A6A6A6"/>
                </a:solidFill>
                <a:latin typeface="Verdana"/>
                <a:cs typeface="Verdana"/>
              </a:rPr>
              <a:t>11,</a:t>
            </a:r>
            <a:r>
              <a:rPr sz="800" spc="-10">
                <a:solidFill>
                  <a:srgbClr val="A6A6A6"/>
                </a:solidFill>
                <a:latin typeface="Verdana"/>
                <a:cs typeface="Verdana"/>
              </a:rPr>
              <a:t> </a:t>
            </a:r>
            <a:r>
              <a:rPr sz="800">
                <a:solidFill>
                  <a:srgbClr val="A6A6A6"/>
                </a:solidFill>
                <a:latin typeface="Verdana"/>
                <a:cs typeface="Verdana"/>
              </a:rPr>
              <a:t>314.</a:t>
            </a:r>
            <a:r>
              <a:rPr sz="800" spc="270">
                <a:solidFill>
                  <a:srgbClr val="A6A6A6"/>
                </a:solidFill>
                <a:latin typeface="Verdana"/>
                <a:cs typeface="Verdana"/>
              </a:rPr>
              <a:t> </a:t>
            </a:r>
            <a:r>
              <a:rPr sz="800">
                <a:solidFill>
                  <a:srgbClr val="A6A6A6"/>
                </a:solidFill>
                <a:latin typeface="Verdana"/>
                <a:cs typeface="Verdana"/>
              </a:rPr>
              <a:t>*analyse post-hoc d’une étude clinique prospective non interventionnelle, combinée avec les résultats disponibles d’études sur les antibiotiques</a:t>
            </a:r>
            <a:endParaRPr sz="800">
              <a:latin typeface="Verdana"/>
              <a:cs typeface="Verdana"/>
            </a:endParaRPr>
          </a:p>
        </p:txBody>
      </p:sp>
      <p:sp>
        <p:nvSpPr>
          <p:cNvPr id="4" name="object 4"/>
          <p:cNvSpPr txBox="1"/>
          <p:nvPr/>
        </p:nvSpPr>
        <p:spPr>
          <a:xfrm>
            <a:off x="6760590" y="2201697"/>
            <a:ext cx="4956455" cy="2761782"/>
          </a:xfrm>
          <a:prstGeom prst="rect">
            <a:avLst/>
          </a:prstGeom>
        </p:spPr>
        <p:txBody>
          <a:bodyPr vert="horz" wrap="square" lIns="0" tIns="12700" rIns="0" bIns="0" rtlCol="0">
            <a:spAutoFit/>
          </a:bodyPr>
          <a:lstStyle/>
          <a:p>
            <a:pPr marL="12700" marR="802005">
              <a:lnSpc>
                <a:spcPct val="110000"/>
              </a:lnSpc>
              <a:spcBef>
                <a:spcPts val="100"/>
              </a:spcBef>
            </a:pPr>
            <a:r>
              <a:rPr sz="1600">
                <a:solidFill>
                  <a:srgbClr val="4D4D4B"/>
                </a:solidFill>
                <a:latin typeface="Verdana"/>
                <a:cs typeface="Verdana"/>
              </a:rPr>
              <a:t>Le D-mannose </a:t>
            </a:r>
            <a:r>
              <a:rPr lang="de-CH" sz="1600" dirty="0" err="1">
                <a:solidFill>
                  <a:srgbClr val="4D4D4B"/>
                </a:solidFill>
                <a:latin typeface="Verdana"/>
                <a:cs typeface="Verdana"/>
              </a:rPr>
              <a:t>soulage</a:t>
            </a:r>
            <a:r>
              <a:rPr sz="1600">
                <a:solidFill>
                  <a:srgbClr val="4D4D4B"/>
                </a:solidFill>
                <a:latin typeface="Verdana"/>
                <a:cs typeface="Verdana"/>
              </a:rPr>
              <a:t> </a:t>
            </a:r>
            <a:r>
              <a:rPr lang="de-CH" sz="1600" dirty="0" err="1">
                <a:solidFill>
                  <a:srgbClr val="4D4D4B"/>
                </a:solidFill>
                <a:latin typeface="Verdana"/>
                <a:cs typeface="Verdana"/>
              </a:rPr>
              <a:t>visiblement</a:t>
            </a:r>
            <a:r>
              <a:rPr sz="1600">
                <a:solidFill>
                  <a:srgbClr val="4D4D4B"/>
                </a:solidFill>
                <a:latin typeface="Verdana"/>
                <a:cs typeface="Verdana"/>
              </a:rPr>
              <a:t> les </a:t>
            </a:r>
            <a:r>
              <a:rPr lang="de-CH" sz="1600" dirty="0" err="1">
                <a:solidFill>
                  <a:srgbClr val="4D4D4B"/>
                </a:solidFill>
                <a:latin typeface="Verdana"/>
                <a:cs typeface="Verdana"/>
              </a:rPr>
              <a:t>symptômes</a:t>
            </a:r>
            <a:r>
              <a:rPr sz="1600">
                <a:solidFill>
                  <a:srgbClr val="4D4D4B"/>
                </a:solidFill>
                <a:latin typeface="Verdana"/>
                <a:cs typeface="Verdana"/>
              </a:rPr>
              <a:t> </a:t>
            </a:r>
            <a:r>
              <a:rPr lang="de-CH" sz="1600" dirty="0" err="1">
                <a:solidFill>
                  <a:srgbClr val="4D4D4B"/>
                </a:solidFill>
                <a:latin typeface="Verdana"/>
                <a:cs typeface="Verdana"/>
              </a:rPr>
              <a:t>dès</a:t>
            </a:r>
            <a:r>
              <a:rPr sz="1600">
                <a:solidFill>
                  <a:srgbClr val="4D4D4B"/>
                </a:solidFill>
                <a:latin typeface="Verdana"/>
                <a:cs typeface="Verdana"/>
              </a:rPr>
              <a:t> le</a:t>
            </a:r>
            <a:endParaRPr sz="1600">
              <a:latin typeface="Verdana"/>
              <a:cs typeface="Verdana"/>
            </a:endParaRPr>
          </a:p>
          <a:p>
            <a:pPr marL="12700">
              <a:lnSpc>
                <a:spcPct val="100000"/>
              </a:lnSpc>
              <a:spcBef>
                <a:spcPts val="190"/>
              </a:spcBef>
            </a:pPr>
            <a:r>
              <a:rPr sz="1600" spc="-10">
                <a:solidFill>
                  <a:srgbClr val="4D4D4B"/>
                </a:solidFill>
                <a:latin typeface="Verdana"/>
                <a:cs typeface="Verdana"/>
              </a:rPr>
              <a:t>3e jour de </a:t>
            </a:r>
            <a:r>
              <a:rPr lang="de-CH" sz="1600" spc="-10" dirty="0" err="1">
                <a:solidFill>
                  <a:srgbClr val="4D4D4B"/>
                </a:solidFill>
                <a:latin typeface="Verdana"/>
                <a:cs typeface="Verdana"/>
              </a:rPr>
              <a:t>traitement</a:t>
            </a:r>
            <a:endParaRPr sz="1600">
              <a:latin typeface="Verdana"/>
              <a:cs typeface="Verdana"/>
            </a:endParaRPr>
          </a:p>
          <a:p>
            <a:pPr>
              <a:lnSpc>
                <a:spcPct val="100000"/>
              </a:lnSpc>
              <a:spcBef>
                <a:spcPts val="1455"/>
              </a:spcBef>
            </a:pPr>
            <a:endParaRPr sz="1600">
              <a:latin typeface="Verdana"/>
              <a:cs typeface="Verdana"/>
            </a:endParaRPr>
          </a:p>
          <a:p>
            <a:pPr marL="12700" marR="1558925">
              <a:lnSpc>
                <a:spcPct val="110000"/>
              </a:lnSpc>
            </a:pPr>
            <a:r>
              <a:rPr sz="1600">
                <a:solidFill>
                  <a:srgbClr val="4D4D4B"/>
                </a:solidFill>
                <a:latin typeface="Verdana"/>
                <a:cs typeface="Verdana"/>
              </a:rPr>
              <a:t>Le D-mannose </a:t>
            </a:r>
            <a:r>
              <a:rPr lang="de-CH" sz="1600" dirty="0" err="1">
                <a:solidFill>
                  <a:srgbClr val="4D4D4B"/>
                </a:solidFill>
                <a:latin typeface="Verdana"/>
                <a:cs typeface="Verdana"/>
              </a:rPr>
              <a:t>présente</a:t>
            </a:r>
            <a:r>
              <a:rPr sz="1600">
                <a:solidFill>
                  <a:srgbClr val="4D4D4B"/>
                </a:solidFill>
                <a:latin typeface="Verdana"/>
                <a:cs typeface="Verdana"/>
              </a:rPr>
              <a:t> un </a:t>
            </a:r>
            <a:r>
              <a:rPr lang="de-CH" sz="1600" dirty="0" err="1">
                <a:solidFill>
                  <a:srgbClr val="4D4D4B"/>
                </a:solidFill>
                <a:latin typeface="Verdana"/>
                <a:cs typeface="Verdana"/>
              </a:rPr>
              <a:t>taux</a:t>
            </a:r>
            <a:r>
              <a:rPr sz="1600">
                <a:solidFill>
                  <a:srgbClr val="4D4D4B"/>
                </a:solidFill>
                <a:latin typeface="Verdana"/>
                <a:cs typeface="Verdana"/>
              </a:rPr>
              <a:t> </a:t>
            </a:r>
            <a:r>
              <a:rPr lang="de-CH" sz="1600" dirty="0" err="1">
                <a:solidFill>
                  <a:srgbClr val="4D4D4B"/>
                </a:solidFill>
                <a:latin typeface="Verdana"/>
                <a:cs typeface="Verdana"/>
              </a:rPr>
              <a:t>convainquant</a:t>
            </a:r>
            <a:r>
              <a:rPr sz="1600">
                <a:solidFill>
                  <a:srgbClr val="4D4D4B"/>
                </a:solidFill>
                <a:latin typeface="Verdana"/>
                <a:cs typeface="Verdana"/>
              </a:rPr>
              <a:t> de</a:t>
            </a:r>
            <a:r>
              <a:rPr lang="de-DE" sz="1600" dirty="0">
                <a:solidFill>
                  <a:srgbClr val="4D4D4B"/>
                </a:solidFill>
                <a:latin typeface="Verdana"/>
                <a:cs typeface="Verdana"/>
              </a:rPr>
              <a:t> </a:t>
            </a:r>
            <a:r>
              <a:rPr lang="de-DE" sz="1600" dirty="0" err="1">
                <a:solidFill>
                  <a:srgbClr val="4D4D4B"/>
                </a:solidFill>
                <a:latin typeface="Verdana"/>
                <a:cs typeface="Verdana"/>
              </a:rPr>
              <a:t>guérison</a:t>
            </a:r>
            <a:endParaRPr sz="1600">
              <a:latin typeface="Verdana"/>
              <a:cs typeface="Verdana"/>
            </a:endParaRPr>
          </a:p>
          <a:p>
            <a:pPr>
              <a:lnSpc>
                <a:spcPct val="100000"/>
              </a:lnSpc>
              <a:spcBef>
                <a:spcPts val="1465"/>
              </a:spcBef>
            </a:pPr>
            <a:endParaRPr sz="1600">
              <a:latin typeface="Verdana"/>
              <a:cs typeface="Verdana"/>
            </a:endParaRPr>
          </a:p>
          <a:p>
            <a:pPr marL="12700" marR="5080">
              <a:lnSpc>
                <a:spcPct val="110000"/>
              </a:lnSpc>
            </a:pPr>
            <a:r>
              <a:rPr sz="1600" spc="-10">
                <a:solidFill>
                  <a:srgbClr val="4D4D4B"/>
                </a:solidFill>
                <a:latin typeface="Verdana"/>
                <a:cs typeface="Verdana"/>
              </a:rPr>
              <a:t>Le D-mannose </a:t>
            </a:r>
            <a:r>
              <a:rPr lang="de-CH" sz="1600" spc="-10" dirty="0" err="1">
                <a:solidFill>
                  <a:srgbClr val="4D4D4B"/>
                </a:solidFill>
                <a:latin typeface="Verdana"/>
                <a:cs typeface="Verdana"/>
              </a:rPr>
              <a:t>est</a:t>
            </a:r>
            <a:r>
              <a:rPr sz="1600" spc="-10">
                <a:solidFill>
                  <a:srgbClr val="4D4D4B"/>
                </a:solidFill>
                <a:latin typeface="Verdana"/>
                <a:cs typeface="Verdana"/>
              </a:rPr>
              <a:t> </a:t>
            </a:r>
            <a:r>
              <a:rPr lang="de-CH" sz="1600" spc="-10" dirty="0" err="1">
                <a:solidFill>
                  <a:srgbClr val="4D4D4B"/>
                </a:solidFill>
                <a:latin typeface="Verdana"/>
                <a:cs typeface="Verdana"/>
              </a:rPr>
              <a:t>une</a:t>
            </a:r>
            <a:r>
              <a:rPr sz="1600" spc="-10">
                <a:solidFill>
                  <a:srgbClr val="4D4D4B"/>
                </a:solidFill>
                <a:latin typeface="Verdana"/>
                <a:cs typeface="Verdana"/>
              </a:rPr>
              <a:t> alternative </a:t>
            </a:r>
            <a:r>
              <a:rPr lang="de-CH" sz="1600" spc="-10" dirty="0" err="1">
                <a:solidFill>
                  <a:srgbClr val="4D4D4B"/>
                </a:solidFill>
                <a:latin typeface="Verdana"/>
                <a:cs typeface="Verdana"/>
              </a:rPr>
              <a:t>prometteuse</a:t>
            </a:r>
            <a:r>
              <a:rPr sz="1600" spc="-10">
                <a:solidFill>
                  <a:srgbClr val="4D4D4B"/>
                </a:solidFill>
                <a:latin typeface="Verdana"/>
                <a:cs typeface="Verdana"/>
              </a:rPr>
              <a:t> aux </a:t>
            </a:r>
            <a:r>
              <a:rPr lang="de-CH" sz="1600" spc="-10" dirty="0" err="1">
                <a:solidFill>
                  <a:srgbClr val="4D4D4B"/>
                </a:solidFill>
                <a:latin typeface="Verdana"/>
                <a:cs typeface="Verdana"/>
              </a:rPr>
              <a:t>traitements</a:t>
            </a:r>
            <a:r>
              <a:rPr sz="1600" spc="-10">
                <a:solidFill>
                  <a:srgbClr val="4D4D4B"/>
                </a:solidFill>
                <a:latin typeface="Verdana"/>
                <a:cs typeface="Verdana"/>
              </a:rPr>
              <a:t> par </a:t>
            </a:r>
            <a:r>
              <a:rPr lang="de-CH" sz="1600" spc="-10" dirty="0" err="1">
                <a:solidFill>
                  <a:srgbClr val="4D4D4B"/>
                </a:solidFill>
                <a:latin typeface="Verdana"/>
                <a:cs typeface="Verdana"/>
              </a:rPr>
              <a:t>antibiotiques</a:t>
            </a:r>
            <a:endParaRPr sz="1600">
              <a:latin typeface="Verdana"/>
              <a:cs typeface="Verdana"/>
            </a:endParaRPr>
          </a:p>
        </p:txBody>
      </p:sp>
      <p:pic>
        <p:nvPicPr>
          <p:cNvPr id="5" name="object 5"/>
          <p:cNvPicPr/>
          <p:nvPr/>
        </p:nvPicPr>
        <p:blipFill>
          <a:blip r:embed="rId3" cstate="print"/>
          <a:stretch>
            <a:fillRect/>
          </a:stretch>
        </p:blipFill>
        <p:spPr>
          <a:xfrm>
            <a:off x="6185915" y="2240279"/>
            <a:ext cx="452628" cy="475488"/>
          </a:xfrm>
          <a:prstGeom prst="rect">
            <a:avLst/>
          </a:prstGeom>
        </p:spPr>
      </p:pic>
      <p:pic>
        <p:nvPicPr>
          <p:cNvPr id="6" name="object 6"/>
          <p:cNvPicPr/>
          <p:nvPr/>
        </p:nvPicPr>
        <p:blipFill>
          <a:blip r:embed="rId3" cstate="print"/>
          <a:stretch>
            <a:fillRect/>
          </a:stretch>
        </p:blipFill>
        <p:spPr>
          <a:xfrm>
            <a:off x="6185915" y="3514344"/>
            <a:ext cx="452628" cy="475487"/>
          </a:xfrm>
          <a:prstGeom prst="rect">
            <a:avLst/>
          </a:prstGeom>
        </p:spPr>
      </p:pic>
      <p:pic>
        <p:nvPicPr>
          <p:cNvPr id="7" name="object 7"/>
          <p:cNvPicPr/>
          <p:nvPr/>
        </p:nvPicPr>
        <p:blipFill>
          <a:blip r:embed="rId3" cstate="print"/>
          <a:stretch>
            <a:fillRect/>
          </a:stretch>
        </p:blipFill>
        <p:spPr>
          <a:xfrm>
            <a:off x="6185915" y="4492752"/>
            <a:ext cx="452628" cy="475488"/>
          </a:xfrm>
          <a:prstGeom prst="rect">
            <a:avLst/>
          </a:prstGeom>
        </p:spPr>
      </p:pic>
      <p:sp>
        <p:nvSpPr>
          <p:cNvPr id="8" name="object 8"/>
          <p:cNvSpPr txBox="1">
            <a:spLocks noGrp="1"/>
          </p:cNvSpPr>
          <p:nvPr>
            <p:ph type="title"/>
          </p:nvPr>
        </p:nvSpPr>
        <p:spPr>
          <a:xfrm>
            <a:off x="708278" y="688338"/>
            <a:ext cx="11500485" cy="331470"/>
          </a:xfrm>
          <a:prstGeom prst="rect">
            <a:avLst/>
          </a:prstGeom>
        </p:spPr>
        <p:txBody>
          <a:bodyPr vert="horz" wrap="square" lIns="0" tIns="13335" rIns="0" bIns="0" rtlCol="0">
            <a:spAutoFit/>
          </a:bodyPr>
          <a:lstStyle/>
          <a:p>
            <a:pPr marL="12700" algn="ctr">
              <a:lnSpc>
                <a:spcPct val="100000"/>
              </a:lnSpc>
              <a:spcBef>
                <a:spcPts val="105"/>
              </a:spcBef>
            </a:pPr>
            <a:r>
              <a:rPr sz="2000" b="0" dirty="0" err="1">
                <a:solidFill>
                  <a:srgbClr val="4D4D4B"/>
                </a:solidFill>
                <a:latin typeface="Verdana"/>
                <a:cs typeface="Verdana"/>
              </a:rPr>
              <a:t>Efficacité</a:t>
            </a:r>
            <a:r>
              <a:rPr sz="2000" b="0" dirty="0">
                <a:solidFill>
                  <a:srgbClr val="4D4D4B"/>
                </a:solidFill>
                <a:latin typeface="Verdana"/>
                <a:cs typeface="Verdana"/>
              </a:rPr>
              <a:t> </a:t>
            </a:r>
            <a:r>
              <a:rPr sz="2000" b="0" dirty="0" err="1">
                <a:solidFill>
                  <a:srgbClr val="4D4D4B"/>
                </a:solidFill>
                <a:latin typeface="Verdana"/>
                <a:cs typeface="Verdana"/>
              </a:rPr>
              <a:t>rapide</a:t>
            </a:r>
            <a:r>
              <a:rPr sz="2000" b="0" dirty="0">
                <a:solidFill>
                  <a:srgbClr val="4D4D4B"/>
                </a:solidFill>
                <a:latin typeface="Verdana"/>
                <a:cs typeface="Verdana"/>
              </a:rPr>
              <a:t> du D-mannose </a:t>
            </a:r>
            <a:r>
              <a:rPr sz="2000" b="0" dirty="0" err="1">
                <a:solidFill>
                  <a:srgbClr val="4D4D4B"/>
                </a:solidFill>
                <a:latin typeface="Verdana"/>
                <a:cs typeface="Verdana"/>
              </a:rPr>
              <a:t>en</a:t>
            </a:r>
            <a:r>
              <a:rPr sz="2000" b="0" dirty="0">
                <a:solidFill>
                  <a:srgbClr val="4D4D4B"/>
                </a:solidFill>
                <a:latin typeface="Verdana"/>
                <a:cs typeface="Verdana"/>
              </a:rPr>
              <a:t> </a:t>
            </a:r>
            <a:r>
              <a:rPr sz="2000" b="0" dirty="0" err="1">
                <a:solidFill>
                  <a:srgbClr val="4D4D4B"/>
                </a:solidFill>
                <a:latin typeface="Verdana"/>
                <a:cs typeface="Verdana"/>
              </a:rPr>
              <a:t>cas</a:t>
            </a:r>
            <a:r>
              <a:rPr sz="2000" b="0" dirty="0">
                <a:solidFill>
                  <a:srgbClr val="4D4D4B"/>
                </a:solidFill>
                <a:latin typeface="Verdana"/>
                <a:cs typeface="Verdana"/>
              </a:rPr>
              <a:t> de </a:t>
            </a:r>
            <a:r>
              <a:rPr sz="2000" b="0" dirty="0" err="1">
                <a:solidFill>
                  <a:srgbClr val="4D4D4B"/>
                </a:solidFill>
                <a:latin typeface="Verdana"/>
                <a:cs typeface="Verdana"/>
              </a:rPr>
              <a:t>cystite</a:t>
            </a:r>
            <a:r>
              <a:rPr sz="2000" b="0" dirty="0">
                <a:solidFill>
                  <a:srgbClr val="4D4D4B"/>
                </a:solidFill>
                <a:latin typeface="Verdana"/>
                <a:cs typeface="Verdana"/>
              </a:rPr>
              <a:t> </a:t>
            </a:r>
            <a:r>
              <a:rPr sz="2000" b="0" dirty="0" err="1">
                <a:solidFill>
                  <a:srgbClr val="4D4D4B"/>
                </a:solidFill>
                <a:latin typeface="Verdana"/>
                <a:cs typeface="Verdana"/>
              </a:rPr>
              <a:t>aiguë</a:t>
            </a:r>
            <a:r>
              <a:rPr sz="2000" b="0" dirty="0">
                <a:solidFill>
                  <a:srgbClr val="4D4D4B"/>
                </a:solidFill>
                <a:latin typeface="Verdana"/>
                <a:cs typeface="Verdana"/>
              </a:rPr>
              <a:t> simple</a:t>
            </a:r>
            <a:endParaRPr sz="2000" dirty="0">
              <a:latin typeface="Verdana"/>
              <a:cs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646418" y="1843532"/>
            <a:ext cx="4326382" cy="228909"/>
          </a:xfrm>
          <a:prstGeom prst="rect">
            <a:avLst/>
          </a:prstGeom>
        </p:spPr>
        <p:txBody>
          <a:bodyPr vert="horz" wrap="square" lIns="0" tIns="13335" rIns="0" bIns="0" rtlCol="0">
            <a:spAutoFit/>
          </a:bodyPr>
          <a:lstStyle/>
          <a:p>
            <a:pPr marL="38100">
              <a:lnSpc>
                <a:spcPct val="100000"/>
              </a:lnSpc>
              <a:spcBef>
                <a:spcPts val="105"/>
              </a:spcBef>
            </a:pPr>
            <a:r>
              <a:rPr sz="1400" b="1" spc="-105">
                <a:solidFill>
                  <a:srgbClr val="4D4D4B"/>
                </a:solidFill>
                <a:latin typeface="Verdana"/>
                <a:cs typeface="Verdana"/>
              </a:rPr>
              <a:t>Le D-mannose – </a:t>
            </a:r>
            <a:r>
              <a:rPr lang="de-CH" sz="1400" b="1" spc="-105" dirty="0" err="1">
                <a:solidFill>
                  <a:srgbClr val="4D4D4B"/>
                </a:solidFill>
                <a:latin typeface="Verdana"/>
                <a:cs typeface="Verdana"/>
              </a:rPr>
              <a:t>éprouvé</a:t>
            </a:r>
            <a:r>
              <a:rPr sz="1400" b="1" spc="-105">
                <a:solidFill>
                  <a:srgbClr val="4D4D4B"/>
                </a:solidFill>
                <a:latin typeface="Verdana"/>
                <a:cs typeface="Verdana"/>
              </a:rPr>
              <a:t> </a:t>
            </a:r>
            <a:r>
              <a:rPr lang="de-CH" sz="1400" b="1" spc="-105" dirty="0" err="1">
                <a:solidFill>
                  <a:srgbClr val="4D4D4B"/>
                </a:solidFill>
                <a:latin typeface="Verdana"/>
                <a:cs typeface="Verdana"/>
              </a:rPr>
              <a:t>cliniquement</a:t>
            </a:r>
            <a:r>
              <a:rPr sz="1350" b="1" spc="-37" baseline="24691">
                <a:solidFill>
                  <a:srgbClr val="4D4D4B"/>
                </a:solidFill>
                <a:latin typeface="Verdana"/>
                <a:cs typeface="Verdana"/>
              </a:rPr>
              <a:t>*</a:t>
            </a:r>
            <a:r>
              <a:rPr sz="1400" b="1" spc="-25">
                <a:solidFill>
                  <a:srgbClr val="4D4D4B"/>
                </a:solidFill>
                <a:latin typeface="Verdana"/>
                <a:cs typeface="Verdana"/>
              </a:rPr>
              <a:t>:</a:t>
            </a:r>
            <a:endParaRPr sz="1400">
              <a:latin typeface="Verdana"/>
              <a:cs typeface="Verdana"/>
            </a:endParaRPr>
          </a:p>
        </p:txBody>
      </p:sp>
      <p:sp>
        <p:nvSpPr>
          <p:cNvPr id="3" name="object 3"/>
          <p:cNvSpPr txBox="1"/>
          <p:nvPr/>
        </p:nvSpPr>
        <p:spPr>
          <a:xfrm>
            <a:off x="6671818" y="2092198"/>
            <a:ext cx="5078730" cy="3713479"/>
          </a:xfrm>
          <a:prstGeom prst="rect">
            <a:avLst/>
          </a:prstGeom>
        </p:spPr>
        <p:txBody>
          <a:bodyPr vert="horz" wrap="square" lIns="0" tIns="13335" rIns="0" bIns="0" rtlCol="0">
            <a:spAutoFit/>
          </a:bodyPr>
          <a:lstStyle/>
          <a:p>
            <a:pPr marL="325120" marR="272415" indent="-312420">
              <a:lnSpc>
                <a:spcPct val="100000"/>
              </a:lnSpc>
              <a:spcBef>
                <a:spcPts val="105"/>
              </a:spcBef>
              <a:buClr>
                <a:srgbClr val="D50092"/>
              </a:buClr>
              <a:buFont typeface="Arial"/>
              <a:buChar char="•"/>
              <a:tabLst>
                <a:tab pos="325120" algn="l"/>
              </a:tabLst>
            </a:pPr>
            <a:r>
              <a:rPr sz="1400">
                <a:solidFill>
                  <a:srgbClr val="4D4D4B"/>
                </a:solidFill>
                <a:latin typeface="Verdana"/>
                <a:cs typeface="Verdana"/>
              </a:rPr>
              <a:t>Après un traitement de 7 jours de cystites aiguës par ciprofloxacine, 308 femmes présentant une cystite récidivante ont été incluses</a:t>
            </a:r>
            <a:endParaRPr sz="1400">
              <a:latin typeface="Verdana"/>
              <a:cs typeface="Verdana"/>
            </a:endParaRPr>
          </a:p>
          <a:p>
            <a:pPr marL="324485" indent="-311785">
              <a:lnSpc>
                <a:spcPct val="100000"/>
              </a:lnSpc>
              <a:spcBef>
                <a:spcPts val="994"/>
              </a:spcBef>
              <a:buClr>
                <a:srgbClr val="D50092"/>
              </a:buClr>
              <a:buFont typeface="Arial"/>
              <a:buChar char="•"/>
              <a:tabLst>
                <a:tab pos="324485" algn="l"/>
              </a:tabLst>
            </a:pPr>
            <a:r>
              <a:rPr sz="1400">
                <a:solidFill>
                  <a:srgbClr val="4D4D4B"/>
                </a:solidFill>
                <a:latin typeface="Verdana"/>
                <a:cs typeface="Verdana"/>
              </a:rPr>
              <a:t>Les groupes suivants ont reçu un traitement chaque jour pendant 6 mois:</a:t>
            </a:r>
            <a:endParaRPr sz="1400">
              <a:latin typeface="Verdana"/>
              <a:cs typeface="Verdana"/>
            </a:endParaRPr>
          </a:p>
          <a:p>
            <a:pPr marL="682625" lvl="1" indent="-212725">
              <a:lnSpc>
                <a:spcPct val="100000"/>
              </a:lnSpc>
              <a:spcBef>
                <a:spcPts val="335"/>
              </a:spcBef>
              <a:buClr>
                <a:srgbClr val="D50092"/>
              </a:buClr>
              <a:buFont typeface="Arial"/>
              <a:buChar char="•"/>
              <a:tabLst>
                <a:tab pos="682625" algn="l"/>
              </a:tabLst>
            </a:pPr>
            <a:r>
              <a:rPr sz="1400">
                <a:solidFill>
                  <a:srgbClr val="4D4D4B"/>
                </a:solidFill>
                <a:latin typeface="Verdana"/>
                <a:cs typeface="Verdana"/>
              </a:rPr>
              <a:t>103 femmes prenant 2 g de D-mannose</a:t>
            </a:r>
            <a:endParaRPr sz="1400">
              <a:latin typeface="Verdana"/>
              <a:cs typeface="Verdana"/>
            </a:endParaRPr>
          </a:p>
          <a:p>
            <a:pPr marL="682625" marR="788035" lvl="1" indent="-213360">
              <a:lnSpc>
                <a:spcPts val="1510"/>
              </a:lnSpc>
              <a:spcBef>
                <a:spcPts val="530"/>
              </a:spcBef>
              <a:buClr>
                <a:srgbClr val="D50092"/>
              </a:buClr>
              <a:buFont typeface="Arial"/>
              <a:buChar char="•"/>
              <a:tabLst>
                <a:tab pos="682625" algn="l"/>
              </a:tabLst>
            </a:pPr>
            <a:r>
              <a:rPr sz="1400">
                <a:solidFill>
                  <a:srgbClr val="4D4D4B"/>
                </a:solidFill>
                <a:latin typeface="Verdana"/>
                <a:cs typeface="Verdana"/>
              </a:rPr>
              <a:t>103 femmes ont reçu 50 mg d'antibiotique (nitrofurantoïne)</a:t>
            </a:r>
            <a:endParaRPr sz="1400">
              <a:latin typeface="Verdana"/>
              <a:cs typeface="Verdana"/>
            </a:endParaRPr>
          </a:p>
          <a:p>
            <a:pPr marL="682625" lvl="1" indent="-212725">
              <a:lnSpc>
                <a:spcPct val="100000"/>
              </a:lnSpc>
              <a:spcBef>
                <a:spcPts val="305"/>
              </a:spcBef>
              <a:buClr>
                <a:srgbClr val="D50092"/>
              </a:buClr>
              <a:buFont typeface="Arial"/>
              <a:buChar char="•"/>
              <a:tabLst>
                <a:tab pos="682625" algn="l"/>
              </a:tabLst>
            </a:pPr>
            <a:r>
              <a:rPr sz="1400">
                <a:solidFill>
                  <a:srgbClr val="4D4D4B"/>
                </a:solidFill>
                <a:latin typeface="Verdana"/>
                <a:cs typeface="Verdana"/>
              </a:rPr>
              <a:t>102 femmes n’ont pas reçu de prophylaxie</a:t>
            </a:r>
            <a:endParaRPr sz="1400">
              <a:latin typeface="Verdana"/>
              <a:cs typeface="Verdana"/>
            </a:endParaRPr>
          </a:p>
          <a:p>
            <a:pPr marL="325120" marR="5080" indent="-312420">
              <a:lnSpc>
                <a:spcPct val="100000"/>
              </a:lnSpc>
              <a:spcBef>
                <a:spcPts val="1010"/>
              </a:spcBef>
              <a:buClr>
                <a:srgbClr val="D50092"/>
              </a:buClr>
              <a:buFont typeface="Arial"/>
              <a:buChar char="•"/>
              <a:tabLst>
                <a:tab pos="325120" algn="l"/>
              </a:tabLst>
            </a:pPr>
            <a:r>
              <a:rPr sz="1400">
                <a:solidFill>
                  <a:srgbClr val="4D4D4B"/>
                </a:solidFill>
                <a:latin typeface="Verdana"/>
                <a:cs typeface="Verdana"/>
              </a:rPr>
              <a:t>Après 6 mois, le nombre de femmes sans cystite était significativement plus élevé dans le groupe prenant du D-mannose (80 % de 103 femmes) que dans le groupe sans prophylaxie (40 % de 102 femmes)</a:t>
            </a:r>
            <a:endParaRPr sz="1400">
              <a:latin typeface="Verdana"/>
              <a:cs typeface="Verdana"/>
            </a:endParaRPr>
          </a:p>
          <a:p>
            <a:pPr marL="325120" marR="26034" indent="-312420">
              <a:lnSpc>
                <a:spcPct val="100000"/>
              </a:lnSpc>
              <a:spcBef>
                <a:spcPts val="994"/>
              </a:spcBef>
              <a:buClr>
                <a:srgbClr val="D50092"/>
              </a:buClr>
              <a:buFont typeface="Arial"/>
              <a:buChar char="•"/>
              <a:tabLst>
                <a:tab pos="325120" algn="l"/>
              </a:tabLst>
            </a:pPr>
            <a:r>
              <a:rPr sz="1400" spc="-10">
                <a:solidFill>
                  <a:srgbClr val="4D4D4B"/>
                </a:solidFill>
                <a:latin typeface="Verdana"/>
                <a:cs typeface="Verdana"/>
              </a:rPr>
              <a:t>Le D-mannose était aussi efficace que l’antibiotique nitrofurantoïne</a:t>
            </a:r>
            <a:endParaRPr sz="1400">
              <a:latin typeface="Verdana"/>
              <a:cs typeface="Verdana"/>
            </a:endParaRPr>
          </a:p>
        </p:txBody>
      </p:sp>
      <p:sp>
        <p:nvSpPr>
          <p:cNvPr id="4" name="object 4"/>
          <p:cNvSpPr txBox="1"/>
          <p:nvPr/>
        </p:nvSpPr>
        <p:spPr>
          <a:xfrm>
            <a:off x="549707" y="6110047"/>
            <a:ext cx="8739505"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A6A6A6"/>
                </a:solidFill>
                <a:latin typeface="Verdana"/>
                <a:cs typeface="Verdana"/>
              </a:rPr>
              <a:t>*Source: </a:t>
            </a:r>
            <a:r>
              <a:rPr sz="800" dirty="0" err="1">
                <a:solidFill>
                  <a:srgbClr val="A6A6A6"/>
                </a:solidFill>
                <a:latin typeface="Verdana"/>
                <a:cs typeface="Verdana"/>
              </a:rPr>
              <a:t>Kranjcec</a:t>
            </a:r>
            <a:r>
              <a:rPr sz="800" dirty="0">
                <a:solidFill>
                  <a:srgbClr val="A6A6A6"/>
                </a:solidFill>
                <a:latin typeface="Verdana"/>
                <a:cs typeface="Verdana"/>
              </a:rPr>
              <a:t> B. et al (2014): D-mannose powder for prophylaxis of recurrent urinary tract Infections in women: a randomized clinical trial.</a:t>
            </a:r>
            <a:r>
              <a:rPr sz="800" spc="20" dirty="0">
                <a:solidFill>
                  <a:srgbClr val="A6A6A6"/>
                </a:solidFill>
                <a:latin typeface="Verdana"/>
                <a:cs typeface="Verdana"/>
              </a:rPr>
              <a:t> </a:t>
            </a:r>
            <a:r>
              <a:rPr sz="800" dirty="0">
                <a:solidFill>
                  <a:srgbClr val="A6A6A6"/>
                </a:solidFill>
                <a:latin typeface="Verdana"/>
                <a:cs typeface="Verdana"/>
              </a:rPr>
              <a:t>World</a:t>
            </a:r>
            <a:r>
              <a:rPr sz="800" spc="-15" dirty="0">
                <a:solidFill>
                  <a:srgbClr val="A6A6A6"/>
                </a:solidFill>
                <a:latin typeface="Verdana"/>
                <a:cs typeface="Verdana"/>
              </a:rPr>
              <a:t> </a:t>
            </a:r>
            <a:r>
              <a:rPr sz="800" dirty="0">
                <a:solidFill>
                  <a:srgbClr val="A6A6A6"/>
                </a:solidFill>
                <a:latin typeface="Verdana"/>
                <a:cs typeface="Verdana"/>
              </a:rPr>
              <a:t>J.</a:t>
            </a:r>
            <a:r>
              <a:rPr sz="800" spc="-15" dirty="0">
                <a:solidFill>
                  <a:srgbClr val="A6A6A6"/>
                </a:solidFill>
                <a:latin typeface="Verdana"/>
                <a:cs typeface="Verdana"/>
              </a:rPr>
              <a:t> </a:t>
            </a:r>
            <a:r>
              <a:rPr sz="800" dirty="0">
                <a:solidFill>
                  <a:srgbClr val="A6A6A6"/>
                </a:solidFill>
                <a:latin typeface="Verdana"/>
                <a:cs typeface="Verdana"/>
              </a:rPr>
              <a:t>Urol.</a:t>
            </a:r>
            <a:r>
              <a:rPr sz="800" spc="-10" dirty="0">
                <a:solidFill>
                  <a:srgbClr val="A6A6A6"/>
                </a:solidFill>
                <a:latin typeface="Verdana"/>
                <a:cs typeface="Verdana"/>
              </a:rPr>
              <a:t> 32.79–84.</a:t>
            </a:r>
            <a:endParaRPr sz="800" dirty="0">
              <a:latin typeface="Verdana"/>
              <a:cs typeface="Verdana"/>
            </a:endParaRPr>
          </a:p>
        </p:txBody>
      </p:sp>
      <p:grpSp>
        <p:nvGrpSpPr>
          <p:cNvPr id="5" name="object 5"/>
          <p:cNvGrpSpPr/>
          <p:nvPr/>
        </p:nvGrpSpPr>
        <p:grpSpPr>
          <a:xfrm>
            <a:off x="1722120" y="1787651"/>
            <a:ext cx="3967479" cy="1572895"/>
            <a:chOff x="1722120" y="1787651"/>
            <a:chExt cx="3967479" cy="1572895"/>
          </a:xfrm>
        </p:grpSpPr>
        <p:sp>
          <p:nvSpPr>
            <p:cNvPr id="6" name="object 6"/>
            <p:cNvSpPr/>
            <p:nvPr/>
          </p:nvSpPr>
          <p:spPr>
            <a:xfrm>
              <a:off x="1741170" y="1806701"/>
              <a:ext cx="3929379" cy="1534795"/>
            </a:xfrm>
            <a:custGeom>
              <a:avLst/>
              <a:gdLst/>
              <a:ahLst/>
              <a:cxnLst/>
              <a:rect l="l" t="t" r="r" b="b"/>
              <a:pathLst>
                <a:path w="3929379" h="1534795">
                  <a:moveTo>
                    <a:pt x="0" y="0"/>
                  </a:moveTo>
                  <a:lnTo>
                    <a:pt x="655319" y="256032"/>
                  </a:lnTo>
                  <a:lnTo>
                    <a:pt x="1310640" y="766572"/>
                  </a:lnTo>
                  <a:lnTo>
                    <a:pt x="1964435" y="1022603"/>
                  </a:lnTo>
                  <a:lnTo>
                    <a:pt x="2619756" y="1278636"/>
                  </a:lnTo>
                  <a:lnTo>
                    <a:pt x="3273552" y="1406652"/>
                  </a:lnTo>
                  <a:lnTo>
                    <a:pt x="3928872" y="1534668"/>
                  </a:lnTo>
                </a:path>
              </a:pathLst>
            </a:custGeom>
            <a:ln w="38100">
              <a:solidFill>
                <a:srgbClr val="A4A4A4"/>
              </a:solidFill>
              <a:prstDash val="sysDot"/>
            </a:ln>
          </p:spPr>
          <p:txBody>
            <a:bodyPr wrap="square" lIns="0" tIns="0" rIns="0" bIns="0" rtlCol="0"/>
            <a:lstStyle/>
            <a:p>
              <a:endParaRPr/>
            </a:p>
          </p:txBody>
        </p:sp>
        <p:sp>
          <p:nvSpPr>
            <p:cNvPr id="7" name="object 7"/>
            <p:cNvSpPr/>
            <p:nvPr/>
          </p:nvSpPr>
          <p:spPr>
            <a:xfrm>
              <a:off x="1741170" y="1806701"/>
              <a:ext cx="3929379" cy="486409"/>
            </a:xfrm>
            <a:custGeom>
              <a:avLst/>
              <a:gdLst/>
              <a:ahLst/>
              <a:cxnLst/>
              <a:rect l="l" t="t" r="r" b="b"/>
              <a:pathLst>
                <a:path w="3929379" h="486410">
                  <a:moveTo>
                    <a:pt x="0" y="0"/>
                  </a:moveTo>
                  <a:lnTo>
                    <a:pt x="655319" y="102108"/>
                  </a:lnTo>
                  <a:lnTo>
                    <a:pt x="1310640" y="153924"/>
                  </a:lnTo>
                  <a:lnTo>
                    <a:pt x="1964435" y="204215"/>
                  </a:lnTo>
                  <a:lnTo>
                    <a:pt x="2619756" y="358139"/>
                  </a:lnTo>
                  <a:lnTo>
                    <a:pt x="3273552" y="460248"/>
                  </a:lnTo>
                  <a:lnTo>
                    <a:pt x="3928872" y="486156"/>
                  </a:lnTo>
                </a:path>
              </a:pathLst>
            </a:custGeom>
            <a:ln w="38100">
              <a:solidFill>
                <a:srgbClr val="DA0E73"/>
              </a:solidFill>
            </a:ln>
          </p:spPr>
          <p:txBody>
            <a:bodyPr wrap="square" lIns="0" tIns="0" rIns="0" bIns="0" rtlCol="0"/>
            <a:lstStyle/>
            <a:p>
              <a:endParaRPr/>
            </a:p>
          </p:txBody>
        </p:sp>
        <p:sp>
          <p:nvSpPr>
            <p:cNvPr id="8" name="object 8"/>
            <p:cNvSpPr/>
            <p:nvPr/>
          </p:nvSpPr>
          <p:spPr>
            <a:xfrm>
              <a:off x="1741170" y="1806701"/>
              <a:ext cx="3929379" cy="510540"/>
            </a:xfrm>
            <a:custGeom>
              <a:avLst/>
              <a:gdLst/>
              <a:ahLst/>
              <a:cxnLst/>
              <a:rect l="l" t="t" r="r" b="b"/>
              <a:pathLst>
                <a:path w="3929379" h="510539">
                  <a:moveTo>
                    <a:pt x="0" y="0"/>
                  </a:moveTo>
                  <a:lnTo>
                    <a:pt x="655319" y="153924"/>
                  </a:lnTo>
                  <a:lnTo>
                    <a:pt x="1310640" y="256032"/>
                  </a:lnTo>
                  <a:lnTo>
                    <a:pt x="1964435" y="408432"/>
                  </a:lnTo>
                  <a:lnTo>
                    <a:pt x="2619756" y="460248"/>
                  </a:lnTo>
                  <a:lnTo>
                    <a:pt x="3273552" y="510539"/>
                  </a:lnTo>
                  <a:lnTo>
                    <a:pt x="3928872" y="510539"/>
                  </a:lnTo>
                </a:path>
              </a:pathLst>
            </a:custGeom>
            <a:ln w="38100">
              <a:solidFill>
                <a:srgbClr val="000000"/>
              </a:solidFill>
            </a:ln>
          </p:spPr>
          <p:txBody>
            <a:bodyPr wrap="square" lIns="0" tIns="0" rIns="0" bIns="0" rtlCol="0"/>
            <a:lstStyle/>
            <a:p>
              <a:endParaRPr/>
            </a:p>
          </p:txBody>
        </p:sp>
      </p:grpSp>
      <p:sp>
        <p:nvSpPr>
          <p:cNvPr id="9" name="object 9"/>
          <p:cNvSpPr txBox="1"/>
          <p:nvPr/>
        </p:nvSpPr>
        <p:spPr>
          <a:xfrm>
            <a:off x="1046784" y="4234434"/>
            <a:ext cx="227329" cy="223520"/>
          </a:xfrm>
          <a:prstGeom prst="rect">
            <a:avLst/>
          </a:prstGeom>
        </p:spPr>
        <p:txBody>
          <a:bodyPr vert="horz" wrap="square" lIns="0" tIns="12065" rIns="0" bIns="0" rtlCol="0">
            <a:spAutoFit/>
          </a:bodyPr>
          <a:lstStyle/>
          <a:p>
            <a:pPr marL="12700">
              <a:lnSpc>
                <a:spcPct val="100000"/>
              </a:lnSpc>
              <a:spcBef>
                <a:spcPts val="95"/>
              </a:spcBef>
            </a:pPr>
            <a:r>
              <a:rPr sz="1300" spc="-25">
                <a:solidFill>
                  <a:srgbClr val="4D4D4B"/>
                </a:solidFill>
                <a:latin typeface="Calibri"/>
                <a:cs typeface="Calibri"/>
              </a:rPr>
              <a:t>0%</a:t>
            </a:r>
            <a:endParaRPr sz="1300">
              <a:latin typeface="Calibri"/>
              <a:cs typeface="Calibri"/>
            </a:endParaRPr>
          </a:p>
        </p:txBody>
      </p:sp>
      <p:sp>
        <p:nvSpPr>
          <p:cNvPr id="10" name="object 10"/>
          <p:cNvSpPr txBox="1"/>
          <p:nvPr/>
        </p:nvSpPr>
        <p:spPr>
          <a:xfrm>
            <a:off x="962964" y="3722878"/>
            <a:ext cx="311150" cy="223520"/>
          </a:xfrm>
          <a:prstGeom prst="rect">
            <a:avLst/>
          </a:prstGeom>
        </p:spPr>
        <p:txBody>
          <a:bodyPr vert="horz" wrap="square" lIns="0" tIns="12065" rIns="0" bIns="0" rtlCol="0">
            <a:spAutoFit/>
          </a:bodyPr>
          <a:lstStyle/>
          <a:p>
            <a:pPr marL="12700">
              <a:lnSpc>
                <a:spcPct val="100000"/>
              </a:lnSpc>
              <a:spcBef>
                <a:spcPts val="95"/>
              </a:spcBef>
            </a:pPr>
            <a:r>
              <a:rPr sz="1300" spc="-25">
                <a:solidFill>
                  <a:srgbClr val="4D4D4B"/>
                </a:solidFill>
                <a:latin typeface="Calibri"/>
                <a:cs typeface="Calibri"/>
              </a:rPr>
              <a:t>20%</a:t>
            </a:r>
            <a:endParaRPr sz="1300">
              <a:latin typeface="Calibri"/>
              <a:cs typeface="Calibri"/>
            </a:endParaRPr>
          </a:p>
        </p:txBody>
      </p:sp>
      <p:sp>
        <p:nvSpPr>
          <p:cNvPr id="11" name="object 11"/>
          <p:cNvSpPr txBox="1"/>
          <p:nvPr/>
        </p:nvSpPr>
        <p:spPr>
          <a:xfrm>
            <a:off x="962964" y="3211448"/>
            <a:ext cx="311150" cy="223520"/>
          </a:xfrm>
          <a:prstGeom prst="rect">
            <a:avLst/>
          </a:prstGeom>
        </p:spPr>
        <p:txBody>
          <a:bodyPr vert="horz" wrap="square" lIns="0" tIns="12065" rIns="0" bIns="0" rtlCol="0">
            <a:spAutoFit/>
          </a:bodyPr>
          <a:lstStyle/>
          <a:p>
            <a:pPr marL="12700">
              <a:lnSpc>
                <a:spcPct val="100000"/>
              </a:lnSpc>
              <a:spcBef>
                <a:spcPts val="95"/>
              </a:spcBef>
            </a:pPr>
            <a:r>
              <a:rPr sz="1300" spc="-25">
                <a:solidFill>
                  <a:srgbClr val="4D4D4B"/>
                </a:solidFill>
                <a:latin typeface="Calibri"/>
                <a:cs typeface="Calibri"/>
              </a:rPr>
              <a:t>40%</a:t>
            </a:r>
            <a:endParaRPr sz="1300">
              <a:latin typeface="Calibri"/>
              <a:cs typeface="Calibri"/>
            </a:endParaRPr>
          </a:p>
        </p:txBody>
      </p:sp>
      <p:sp>
        <p:nvSpPr>
          <p:cNvPr id="12" name="object 12"/>
          <p:cNvSpPr txBox="1"/>
          <p:nvPr/>
        </p:nvSpPr>
        <p:spPr>
          <a:xfrm>
            <a:off x="962964" y="2699766"/>
            <a:ext cx="311150" cy="223520"/>
          </a:xfrm>
          <a:prstGeom prst="rect">
            <a:avLst/>
          </a:prstGeom>
        </p:spPr>
        <p:txBody>
          <a:bodyPr vert="horz" wrap="square" lIns="0" tIns="12065" rIns="0" bIns="0" rtlCol="0">
            <a:spAutoFit/>
          </a:bodyPr>
          <a:lstStyle/>
          <a:p>
            <a:pPr marL="12700">
              <a:lnSpc>
                <a:spcPct val="100000"/>
              </a:lnSpc>
              <a:spcBef>
                <a:spcPts val="95"/>
              </a:spcBef>
            </a:pPr>
            <a:r>
              <a:rPr sz="1300" spc="-25">
                <a:solidFill>
                  <a:srgbClr val="4D4D4B"/>
                </a:solidFill>
                <a:latin typeface="Calibri"/>
                <a:cs typeface="Calibri"/>
              </a:rPr>
              <a:t>60%</a:t>
            </a:r>
            <a:endParaRPr sz="1300">
              <a:latin typeface="Calibri"/>
              <a:cs typeface="Calibri"/>
            </a:endParaRPr>
          </a:p>
        </p:txBody>
      </p:sp>
      <p:sp>
        <p:nvSpPr>
          <p:cNvPr id="13" name="object 13"/>
          <p:cNvSpPr txBox="1"/>
          <p:nvPr/>
        </p:nvSpPr>
        <p:spPr>
          <a:xfrm>
            <a:off x="962964" y="2188210"/>
            <a:ext cx="311150" cy="223520"/>
          </a:xfrm>
          <a:prstGeom prst="rect">
            <a:avLst/>
          </a:prstGeom>
        </p:spPr>
        <p:txBody>
          <a:bodyPr vert="horz" wrap="square" lIns="0" tIns="12065" rIns="0" bIns="0" rtlCol="0">
            <a:spAutoFit/>
          </a:bodyPr>
          <a:lstStyle/>
          <a:p>
            <a:pPr marL="12700">
              <a:lnSpc>
                <a:spcPct val="100000"/>
              </a:lnSpc>
              <a:spcBef>
                <a:spcPts val="95"/>
              </a:spcBef>
            </a:pPr>
            <a:r>
              <a:rPr sz="1300" spc="-25">
                <a:solidFill>
                  <a:srgbClr val="4D4D4B"/>
                </a:solidFill>
                <a:latin typeface="Calibri"/>
                <a:cs typeface="Calibri"/>
              </a:rPr>
              <a:t>80%</a:t>
            </a:r>
            <a:endParaRPr sz="1300">
              <a:latin typeface="Calibri"/>
              <a:cs typeface="Calibri"/>
            </a:endParaRPr>
          </a:p>
        </p:txBody>
      </p:sp>
      <p:sp>
        <p:nvSpPr>
          <p:cNvPr id="14" name="object 14"/>
          <p:cNvSpPr txBox="1"/>
          <p:nvPr/>
        </p:nvSpPr>
        <p:spPr>
          <a:xfrm>
            <a:off x="879449" y="1676780"/>
            <a:ext cx="394970" cy="223520"/>
          </a:xfrm>
          <a:prstGeom prst="rect">
            <a:avLst/>
          </a:prstGeom>
        </p:spPr>
        <p:txBody>
          <a:bodyPr vert="horz" wrap="square" lIns="0" tIns="12065" rIns="0" bIns="0" rtlCol="0">
            <a:spAutoFit/>
          </a:bodyPr>
          <a:lstStyle/>
          <a:p>
            <a:pPr marL="12700">
              <a:lnSpc>
                <a:spcPct val="100000"/>
              </a:lnSpc>
              <a:spcBef>
                <a:spcPts val="95"/>
              </a:spcBef>
            </a:pPr>
            <a:r>
              <a:rPr sz="1300" spc="-20">
                <a:solidFill>
                  <a:srgbClr val="4D4D4B"/>
                </a:solidFill>
                <a:latin typeface="Calibri"/>
                <a:cs typeface="Calibri"/>
              </a:rPr>
              <a:t>100%</a:t>
            </a:r>
            <a:endParaRPr sz="1300">
              <a:latin typeface="Calibri"/>
              <a:cs typeface="Calibri"/>
            </a:endParaRPr>
          </a:p>
        </p:txBody>
      </p:sp>
      <p:sp>
        <p:nvSpPr>
          <p:cNvPr id="15" name="object 15"/>
          <p:cNvSpPr txBox="1"/>
          <p:nvPr/>
        </p:nvSpPr>
        <p:spPr>
          <a:xfrm>
            <a:off x="1687195" y="4449317"/>
            <a:ext cx="109220" cy="223520"/>
          </a:xfrm>
          <a:prstGeom prst="rect">
            <a:avLst/>
          </a:prstGeom>
        </p:spPr>
        <p:txBody>
          <a:bodyPr vert="horz" wrap="square" lIns="0" tIns="12065" rIns="0" bIns="0" rtlCol="0">
            <a:spAutoFit/>
          </a:bodyPr>
          <a:lstStyle/>
          <a:p>
            <a:pPr marL="12700">
              <a:lnSpc>
                <a:spcPct val="100000"/>
              </a:lnSpc>
              <a:spcBef>
                <a:spcPts val="95"/>
              </a:spcBef>
            </a:pPr>
            <a:r>
              <a:rPr sz="1300" spc="-50">
                <a:solidFill>
                  <a:srgbClr val="4D4D4B"/>
                </a:solidFill>
                <a:latin typeface="Calibri"/>
                <a:cs typeface="Calibri"/>
              </a:rPr>
              <a:t>0</a:t>
            </a:r>
            <a:endParaRPr sz="1300">
              <a:latin typeface="Calibri"/>
              <a:cs typeface="Calibri"/>
            </a:endParaRPr>
          </a:p>
        </p:txBody>
      </p:sp>
      <p:sp>
        <p:nvSpPr>
          <p:cNvPr id="16" name="object 16"/>
          <p:cNvSpPr txBox="1"/>
          <p:nvPr/>
        </p:nvSpPr>
        <p:spPr>
          <a:xfrm>
            <a:off x="2342133" y="4449317"/>
            <a:ext cx="109220" cy="223520"/>
          </a:xfrm>
          <a:prstGeom prst="rect">
            <a:avLst/>
          </a:prstGeom>
        </p:spPr>
        <p:txBody>
          <a:bodyPr vert="horz" wrap="square" lIns="0" tIns="12065" rIns="0" bIns="0" rtlCol="0">
            <a:spAutoFit/>
          </a:bodyPr>
          <a:lstStyle/>
          <a:p>
            <a:pPr marL="12700">
              <a:lnSpc>
                <a:spcPct val="100000"/>
              </a:lnSpc>
              <a:spcBef>
                <a:spcPts val="95"/>
              </a:spcBef>
            </a:pPr>
            <a:r>
              <a:rPr sz="1300" spc="-50">
                <a:solidFill>
                  <a:srgbClr val="4D4D4B"/>
                </a:solidFill>
                <a:latin typeface="Calibri"/>
                <a:cs typeface="Calibri"/>
              </a:rPr>
              <a:t>1</a:t>
            </a:r>
            <a:endParaRPr sz="1300">
              <a:latin typeface="Calibri"/>
              <a:cs typeface="Calibri"/>
            </a:endParaRPr>
          </a:p>
        </p:txBody>
      </p:sp>
      <p:sp>
        <p:nvSpPr>
          <p:cNvPr id="17" name="object 17"/>
          <p:cNvSpPr txBox="1"/>
          <p:nvPr/>
        </p:nvSpPr>
        <p:spPr>
          <a:xfrm>
            <a:off x="2996945" y="4449317"/>
            <a:ext cx="109220" cy="223520"/>
          </a:xfrm>
          <a:prstGeom prst="rect">
            <a:avLst/>
          </a:prstGeom>
        </p:spPr>
        <p:txBody>
          <a:bodyPr vert="horz" wrap="square" lIns="0" tIns="12065" rIns="0" bIns="0" rtlCol="0">
            <a:spAutoFit/>
          </a:bodyPr>
          <a:lstStyle/>
          <a:p>
            <a:pPr marL="12700">
              <a:lnSpc>
                <a:spcPct val="100000"/>
              </a:lnSpc>
              <a:spcBef>
                <a:spcPts val="95"/>
              </a:spcBef>
            </a:pPr>
            <a:r>
              <a:rPr sz="1300" spc="-50">
                <a:solidFill>
                  <a:srgbClr val="4D4D4B"/>
                </a:solidFill>
                <a:latin typeface="Calibri"/>
                <a:cs typeface="Calibri"/>
              </a:rPr>
              <a:t>2</a:t>
            </a:r>
            <a:endParaRPr sz="1300">
              <a:latin typeface="Calibri"/>
              <a:cs typeface="Calibri"/>
            </a:endParaRPr>
          </a:p>
        </p:txBody>
      </p:sp>
      <p:sp>
        <p:nvSpPr>
          <p:cNvPr id="18" name="object 18"/>
          <p:cNvSpPr txBox="1"/>
          <p:nvPr/>
        </p:nvSpPr>
        <p:spPr>
          <a:xfrm>
            <a:off x="3284601" y="4373143"/>
            <a:ext cx="631190" cy="572770"/>
          </a:xfrm>
          <a:prstGeom prst="rect">
            <a:avLst/>
          </a:prstGeom>
        </p:spPr>
        <p:txBody>
          <a:bodyPr vert="horz" wrap="square" lIns="0" tIns="88265" rIns="0" bIns="0" rtlCol="0">
            <a:spAutoFit/>
          </a:bodyPr>
          <a:lstStyle/>
          <a:p>
            <a:pPr marL="379730">
              <a:lnSpc>
                <a:spcPct val="100000"/>
              </a:lnSpc>
              <a:spcBef>
                <a:spcPts val="695"/>
              </a:spcBef>
            </a:pPr>
            <a:r>
              <a:rPr sz="1300" spc="-50">
                <a:solidFill>
                  <a:srgbClr val="4D4D4B"/>
                </a:solidFill>
                <a:latin typeface="Calibri"/>
                <a:cs typeface="Calibri"/>
              </a:rPr>
              <a:t>3</a:t>
            </a:r>
            <a:endParaRPr sz="1300">
              <a:latin typeface="Calibri"/>
              <a:cs typeface="Calibri"/>
            </a:endParaRPr>
          </a:p>
          <a:p>
            <a:pPr marL="12700">
              <a:lnSpc>
                <a:spcPct val="100000"/>
              </a:lnSpc>
              <a:spcBef>
                <a:spcPts val="595"/>
              </a:spcBef>
            </a:pPr>
            <a:r>
              <a:rPr sz="1300" spc="-10">
                <a:solidFill>
                  <a:srgbClr val="4D4D4B"/>
                </a:solidFill>
                <a:latin typeface="Verdana"/>
                <a:cs typeface="Verdana"/>
              </a:rPr>
              <a:t>mois</a:t>
            </a:r>
            <a:endParaRPr sz="1300">
              <a:latin typeface="Verdana"/>
              <a:cs typeface="Verdana"/>
            </a:endParaRPr>
          </a:p>
        </p:txBody>
      </p:sp>
      <p:graphicFrame>
        <p:nvGraphicFramePr>
          <p:cNvPr id="19" name="object 19"/>
          <p:cNvGraphicFramePr>
            <a:graphicFrameLocks noGrp="1"/>
          </p:cNvGraphicFramePr>
          <p:nvPr/>
        </p:nvGraphicFramePr>
        <p:xfrm>
          <a:off x="1408175" y="1786889"/>
          <a:ext cx="4582795" cy="2557142"/>
        </p:xfrm>
        <a:graphic>
          <a:graphicData uri="http://schemas.openxmlformats.org/drawingml/2006/table">
            <a:tbl>
              <a:tblPr firstRow="1" bandRow="1">
                <a:tableStyleId>{2D5ABB26-0587-4C30-8999-92F81FD0307C}</a:tableStyleId>
              </a:tblPr>
              <a:tblGrid>
                <a:gridCol w="4582795">
                  <a:extLst>
                    <a:ext uri="{9D8B030D-6E8A-4147-A177-3AD203B41FA5}">
                      <a16:colId xmlns:a16="http://schemas.microsoft.com/office/drawing/2014/main" val="20000"/>
                    </a:ext>
                  </a:extLst>
                </a:gridCol>
              </a:tblGrid>
              <a:tr h="511809">
                <a:tc>
                  <a:txBody>
                    <a:bodyPr/>
                    <a:lstStyle/>
                    <a:p>
                      <a:pPr marR="118110" algn="r">
                        <a:lnSpc>
                          <a:spcPct val="100000"/>
                        </a:lnSpc>
                        <a:spcBef>
                          <a:spcPts val="520"/>
                        </a:spcBef>
                      </a:pPr>
                      <a:r>
                        <a:rPr sz="2000" b="1" spc="-25">
                          <a:solidFill>
                            <a:srgbClr val="DA0E73"/>
                          </a:solidFill>
                          <a:latin typeface="Verdana"/>
                          <a:cs typeface="Verdana"/>
                        </a:rPr>
                        <a:t>80%</a:t>
                      </a:r>
                      <a:endParaRPr sz="2000">
                        <a:latin typeface="Verdana"/>
                        <a:cs typeface="Verdana"/>
                      </a:endParaRPr>
                    </a:p>
                  </a:txBody>
                  <a:tcPr marL="0" marR="0" marT="66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511809">
                <a:tc>
                  <a:txBody>
                    <a:bodyPr/>
                    <a:lstStyle/>
                    <a:p>
                      <a:pPr>
                        <a:lnSpc>
                          <a:spcPct val="100000"/>
                        </a:lnSpc>
                      </a:pP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10540">
                <a:tc>
                  <a:txBody>
                    <a:bodyPr/>
                    <a:lstStyle/>
                    <a:p>
                      <a:pPr marR="118110" algn="r">
                        <a:lnSpc>
                          <a:spcPct val="100000"/>
                        </a:lnSpc>
                        <a:spcBef>
                          <a:spcPts val="335"/>
                        </a:spcBef>
                      </a:pPr>
                      <a:r>
                        <a:rPr sz="2000" b="1" spc="-25">
                          <a:solidFill>
                            <a:srgbClr val="4D4D4B"/>
                          </a:solidFill>
                          <a:latin typeface="Verdana"/>
                          <a:cs typeface="Verdana"/>
                        </a:rPr>
                        <a:t>40%</a:t>
                      </a:r>
                      <a:endParaRPr sz="2000">
                        <a:latin typeface="Verdana"/>
                        <a:cs typeface="Verdana"/>
                      </a:endParaRPr>
                    </a:p>
                  </a:txBody>
                  <a:tcPr marL="0" marR="0" marT="425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11809">
                <a:tc>
                  <a:txBody>
                    <a:bodyPr/>
                    <a:lstStyle/>
                    <a:p>
                      <a:pPr>
                        <a:lnSpc>
                          <a:spcPct val="100000"/>
                        </a:lnSpc>
                      </a:pP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11175">
                <a:tc>
                  <a:txBody>
                    <a:bodyPr/>
                    <a:lstStyle/>
                    <a:p>
                      <a:pPr>
                        <a:lnSpc>
                          <a:spcPct val="100000"/>
                        </a:lnSpc>
                        <a:spcBef>
                          <a:spcPts val="35"/>
                        </a:spcBef>
                      </a:pPr>
                      <a:endParaRPr sz="1200" dirty="0">
                        <a:latin typeface="Times New Roman"/>
                        <a:cs typeface="Times New Roman"/>
                      </a:endParaRPr>
                    </a:p>
                    <a:p>
                      <a:pPr marR="120014" algn="r">
                        <a:lnSpc>
                          <a:spcPct val="100000"/>
                        </a:lnSpc>
                      </a:pPr>
                      <a:r>
                        <a:rPr sz="1200" spc="-10" dirty="0">
                          <a:solidFill>
                            <a:srgbClr val="4D4D4B"/>
                          </a:solidFill>
                          <a:latin typeface="Verdana"/>
                          <a:cs typeface="Verdana"/>
                        </a:rPr>
                        <a:t>n = 308</a:t>
                      </a:r>
                      <a:endParaRPr sz="1200" dirty="0">
                        <a:latin typeface="Verdana"/>
                        <a:cs typeface="Verdana"/>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38100">
                      <a:solidFill>
                        <a:srgbClr val="000000"/>
                      </a:solidFill>
                      <a:prstDash val="solid"/>
                    </a:lnB>
                  </a:tcPr>
                </a:tc>
                <a:extLst>
                  <a:ext uri="{0D108BD9-81ED-4DB2-BD59-A6C34878D82A}">
                    <a16:rowId xmlns:a16="http://schemas.microsoft.com/office/drawing/2014/main" val="10004"/>
                  </a:ext>
                </a:extLst>
              </a:tr>
            </a:tbl>
          </a:graphicData>
        </a:graphic>
      </p:graphicFrame>
      <p:sp>
        <p:nvSpPr>
          <p:cNvPr id="20" name="object 20"/>
          <p:cNvSpPr txBox="1"/>
          <p:nvPr/>
        </p:nvSpPr>
        <p:spPr>
          <a:xfrm>
            <a:off x="4306570" y="4449317"/>
            <a:ext cx="109220" cy="223520"/>
          </a:xfrm>
          <a:prstGeom prst="rect">
            <a:avLst/>
          </a:prstGeom>
        </p:spPr>
        <p:txBody>
          <a:bodyPr vert="horz" wrap="square" lIns="0" tIns="12065" rIns="0" bIns="0" rtlCol="0">
            <a:spAutoFit/>
          </a:bodyPr>
          <a:lstStyle/>
          <a:p>
            <a:pPr marL="12700">
              <a:lnSpc>
                <a:spcPct val="100000"/>
              </a:lnSpc>
              <a:spcBef>
                <a:spcPts val="95"/>
              </a:spcBef>
            </a:pPr>
            <a:r>
              <a:rPr sz="1300" spc="-50">
                <a:solidFill>
                  <a:srgbClr val="4D4D4B"/>
                </a:solidFill>
                <a:latin typeface="Calibri"/>
                <a:cs typeface="Calibri"/>
              </a:rPr>
              <a:t>4</a:t>
            </a:r>
            <a:endParaRPr sz="1300">
              <a:latin typeface="Calibri"/>
              <a:cs typeface="Calibri"/>
            </a:endParaRPr>
          </a:p>
        </p:txBody>
      </p:sp>
      <p:sp>
        <p:nvSpPr>
          <p:cNvPr id="21" name="object 21"/>
          <p:cNvSpPr txBox="1"/>
          <p:nvPr/>
        </p:nvSpPr>
        <p:spPr>
          <a:xfrm>
            <a:off x="4961382" y="4449317"/>
            <a:ext cx="109220" cy="223520"/>
          </a:xfrm>
          <a:prstGeom prst="rect">
            <a:avLst/>
          </a:prstGeom>
        </p:spPr>
        <p:txBody>
          <a:bodyPr vert="horz" wrap="square" lIns="0" tIns="12065" rIns="0" bIns="0" rtlCol="0">
            <a:spAutoFit/>
          </a:bodyPr>
          <a:lstStyle/>
          <a:p>
            <a:pPr marL="12700">
              <a:lnSpc>
                <a:spcPct val="100000"/>
              </a:lnSpc>
              <a:spcBef>
                <a:spcPts val="95"/>
              </a:spcBef>
            </a:pPr>
            <a:r>
              <a:rPr sz="1300" spc="-50">
                <a:solidFill>
                  <a:srgbClr val="4D4D4B"/>
                </a:solidFill>
                <a:latin typeface="Calibri"/>
                <a:cs typeface="Calibri"/>
              </a:rPr>
              <a:t>5</a:t>
            </a:r>
            <a:endParaRPr sz="1300">
              <a:latin typeface="Calibri"/>
              <a:cs typeface="Calibri"/>
            </a:endParaRPr>
          </a:p>
        </p:txBody>
      </p:sp>
      <p:sp>
        <p:nvSpPr>
          <p:cNvPr id="22" name="object 22"/>
          <p:cNvSpPr txBox="1"/>
          <p:nvPr/>
        </p:nvSpPr>
        <p:spPr>
          <a:xfrm>
            <a:off x="5616321" y="4449317"/>
            <a:ext cx="109220" cy="223520"/>
          </a:xfrm>
          <a:prstGeom prst="rect">
            <a:avLst/>
          </a:prstGeom>
        </p:spPr>
        <p:txBody>
          <a:bodyPr vert="horz" wrap="square" lIns="0" tIns="12065" rIns="0" bIns="0" rtlCol="0">
            <a:spAutoFit/>
          </a:bodyPr>
          <a:lstStyle/>
          <a:p>
            <a:pPr marL="12700">
              <a:lnSpc>
                <a:spcPct val="100000"/>
              </a:lnSpc>
              <a:spcBef>
                <a:spcPts val="95"/>
              </a:spcBef>
            </a:pPr>
            <a:r>
              <a:rPr sz="1300" spc="-50">
                <a:solidFill>
                  <a:srgbClr val="4D4D4B"/>
                </a:solidFill>
                <a:latin typeface="Calibri"/>
                <a:cs typeface="Calibri"/>
              </a:rPr>
              <a:t>6</a:t>
            </a:r>
            <a:endParaRPr sz="1300">
              <a:latin typeface="Calibri"/>
              <a:cs typeface="Calibri"/>
            </a:endParaRPr>
          </a:p>
        </p:txBody>
      </p:sp>
      <p:sp>
        <p:nvSpPr>
          <p:cNvPr id="23" name="object 23"/>
          <p:cNvSpPr txBox="1"/>
          <p:nvPr/>
        </p:nvSpPr>
        <p:spPr>
          <a:xfrm>
            <a:off x="1668145" y="5235321"/>
            <a:ext cx="3863340" cy="483234"/>
          </a:xfrm>
          <a:prstGeom prst="rect">
            <a:avLst/>
          </a:prstGeom>
        </p:spPr>
        <p:txBody>
          <a:bodyPr vert="horz" wrap="square" lIns="0" tIns="12700" rIns="0" bIns="0" rtlCol="0">
            <a:spAutoFit/>
          </a:bodyPr>
          <a:lstStyle/>
          <a:p>
            <a:pPr marL="906780" marR="30480" indent="-868680">
              <a:lnSpc>
                <a:spcPct val="100000"/>
              </a:lnSpc>
              <a:spcBef>
                <a:spcPts val="100"/>
              </a:spcBef>
            </a:pPr>
            <a:r>
              <a:rPr sz="1500" b="1">
                <a:solidFill>
                  <a:srgbClr val="4D4D4B"/>
                </a:solidFill>
                <a:latin typeface="Verdana"/>
                <a:cs typeface="Verdana"/>
              </a:rPr>
              <a:t>Prophylaxie pour les cystites* </a:t>
            </a:r>
            <a:r>
              <a:rPr sz="1500" b="1" spc="-10">
                <a:solidFill>
                  <a:srgbClr val="DA0E73"/>
                </a:solidFill>
                <a:latin typeface="Verdana"/>
                <a:cs typeface="Verdana"/>
              </a:rPr>
              <a:t>récurrentes</a:t>
            </a:r>
            <a:endParaRPr sz="1500" baseline="25000">
              <a:latin typeface="Verdana"/>
              <a:cs typeface="Verdana"/>
            </a:endParaRPr>
          </a:p>
        </p:txBody>
      </p:sp>
      <p:sp>
        <p:nvSpPr>
          <p:cNvPr id="24" name="object 24"/>
          <p:cNvSpPr txBox="1"/>
          <p:nvPr/>
        </p:nvSpPr>
        <p:spPr>
          <a:xfrm>
            <a:off x="540847" y="1931972"/>
            <a:ext cx="226060" cy="2326005"/>
          </a:xfrm>
          <a:prstGeom prst="rect">
            <a:avLst/>
          </a:prstGeom>
        </p:spPr>
        <p:txBody>
          <a:bodyPr vert="vert270" wrap="square" lIns="0" tIns="12700" rIns="0" bIns="0" rtlCol="0">
            <a:spAutoFit/>
          </a:bodyPr>
          <a:lstStyle/>
          <a:p>
            <a:pPr marL="12700">
              <a:lnSpc>
                <a:spcPct val="100000"/>
              </a:lnSpc>
              <a:spcBef>
                <a:spcPts val="100"/>
              </a:spcBef>
            </a:pPr>
            <a:r>
              <a:rPr sz="1300" dirty="0" err="1">
                <a:solidFill>
                  <a:srgbClr val="4D4D4B"/>
                </a:solidFill>
                <a:latin typeface="Verdana"/>
                <a:cs typeface="Verdana"/>
              </a:rPr>
              <a:t>Patientes</a:t>
            </a:r>
            <a:r>
              <a:rPr sz="1300" dirty="0">
                <a:solidFill>
                  <a:srgbClr val="4D4D4B"/>
                </a:solidFill>
                <a:latin typeface="Verdana"/>
                <a:cs typeface="Verdana"/>
              </a:rPr>
              <a:t> sans </a:t>
            </a:r>
            <a:r>
              <a:rPr sz="1300" dirty="0" err="1">
                <a:solidFill>
                  <a:srgbClr val="4D4D4B"/>
                </a:solidFill>
                <a:latin typeface="Verdana"/>
                <a:cs typeface="Verdana"/>
              </a:rPr>
              <a:t>cystite</a:t>
            </a:r>
            <a:r>
              <a:rPr sz="1300" dirty="0">
                <a:solidFill>
                  <a:srgbClr val="4D4D4B"/>
                </a:solidFill>
                <a:latin typeface="Verdana"/>
                <a:cs typeface="Verdana"/>
              </a:rPr>
              <a:t> (%)</a:t>
            </a:r>
            <a:endParaRPr sz="1300" dirty="0">
              <a:latin typeface="Verdana"/>
              <a:cs typeface="Verdana"/>
            </a:endParaRPr>
          </a:p>
        </p:txBody>
      </p:sp>
      <p:sp>
        <p:nvSpPr>
          <p:cNvPr id="25" name="object 25"/>
          <p:cNvSpPr txBox="1">
            <a:spLocks noGrp="1"/>
          </p:cNvSpPr>
          <p:nvPr>
            <p:ph type="title"/>
          </p:nvPr>
        </p:nvSpPr>
        <p:spPr>
          <a:xfrm>
            <a:off x="764235" y="369188"/>
            <a:ext cx="9080500" cy="513715"/>
          </a:xfrm>
          <a:prstGeom prst="rect">
            <a:avLst/>
          </a:prstGeom>
        </p:spPr>
        <p:txBody>
          <a:bodyPr vert="horz" wrap="square" lIns="0" tIns="13335" rIns="0" bIns="0" rtlCol="0">
            <a:spAutoFit/>
          </a:bodyPr>
          <a:lstStyle/>
          <a:p>
            <a:pPr marL="12700">
              <a:lnSpc>
                <a:spcPct val="100000"/>
              </a:lnSpc>
              <a:spcBef>
                <a:spcPts val="105"/>
              </a:spcBef>
            </a:pPr>
            <a:r>
              <a:rPr sz="3200" b="1">
                <a:solidFill>
                  <a:srgbClr val="DA0E73"/>
                </a:solidFill>
                <a:latin typeface="Verdana"/>
                <a:cs typeface="Verdana"/>
              </a:rPr>
              <a:t>L’effet du D-mannose est-il prouvé?</a:t>
            </a:r>
            <a:endParaRPr sz="3200">
              <a:latin typeface="Verdana"/>
              <a:cs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262878" y="1699895"/>
            <a:ext cx="4938395" cy="4154170"/>
            <a:chOff x="6262878" y="1699895"/>
            <a:chExt cx="4938395" cy="4154170"/>
          </a:xfrm>
        </p:grpSpPr>
        <p:pic>
          <p:nvPicPr>
            <p:cNvPr id="3" name="object 3"/>
            <p:cNvPicPr/>
            <p:nvPr/>
          </p:nvPicPr>
          <p:blipFill>
            <a:blip r:embed="rId2" cstate="print"/>
            <a:stretch>
              <a:fillRect/>
            </a:stretch>
          </p:blipFill>
          <p:spPr>
            <a:xfrm>
              <a:off x="6761988" y="2546604"/>
              <a:ext cx="3991355" cy="3307079"/>
            </a:xfrm>
            <a:prstGeom prst="rect">
              <a:avLst/>
            </a:prstGeom>
          </p:spPr>
        </p:pic>
        <p:pic>
          <p:nvPicPr>
            <p:cNvPr id="4" name="object 4"/>
            <p:cNvPicPr/>
            <p:nvPr/>
          </p:nvPicPr>
          <p:blipFill>
            <a:blip r:embed="rId3" cstate="print"/>
            <a:stretch>
              <a:fillRect/>
            </a:stretch>
          </p:blipFill>
          <p:spPr>
            <a:xfrm>
              <a:off x="9825863" y="2605786"/>
              <a:ext cx="1375155" cy="1943862"/>
            </a:xfrm>
            <a:prstGeom prst="rect">
              <a:avLst/>
            </a:prstGeom>
          </p:spPr>
        </p:pic>
        <p:pic>
          <p:nvPicPr>
            <p:cNvPr id="5" name="object 5"/>
            <p:cNvPicPr/>
            <p:nvPr/>
          </p:nvPicPr>
          <p:blipFill>
            <a:blip r:embed="rId4" cstate="print"/>
            <a:stretch>
              <a:fillRect/>
            </a:stretch>
          </p:blipFill>
          <p:spPr>
            <a:xfrm>
              <a:off x="6262878" y="4776724"/>
              <a:ext cx="895603" cy="981125"/>
            </a:xfrm>
            <a:prstGeom prst="rect">
              <a:avLst/>
            </a:prstGeom>
          </p:spPr>
        </p:pic>
        <p:pic>
          <p:nvPicPr>
            <p:cNvPr id="6" name="object 6"/>
            <p:cNvPicPr/>
            <p:nvPr/>
          </p:nvPicPr>
          <p:blipFill>
            <a:blip r:embed="rId5" cstate="print"/>
            <a:stretch>
              <a:fillRect/>
            </a:stretch>
          </p:blipFill>
          <p:spPr>
            <a:xfrm>
              <a:off x="9542653" y="1699895"/>
              <a:ext cx="895603" cy="981075"/>
            </a:xfrm>
            <a:prstGeom prst="rect">
              <a:avLst/>
            </a:prstGeom>
          </p:spPr>
        </p:pic>
      </p:grpSp>
      <p:sp>
        <p:nvSpPr>
          <p:cNvPr id="7" name="object 7"/>
          <p:cNvSpPr txBox="1"/>
          <p:nvPr/>
        </p:nvSpPr>
        <p:spPr>
          <a:xfrm>
            <a:off x="764235" y="1965452"/>
            <a:ext cx="4100829" cy="2202077"/>
          </a:xfrm>
          <a:prstGeom prst="rect">
            <a:avLst/>
          </a:prstGeom>
        </p:spPr>
        <p:txBody>
          <a:bodyPr vert="horz" wrap="square" lIns="0" tIns="14604" rIns="0" bIns="0" rtlCol="0">
            <a:spAutoFit/>
          </a:bodyPr>
          <a:lstStyle/>
          <a:p>
            <a:pPr marL="12700" marR="5080">
              <a:lnSpc>
                <a:spcPct val="98900"/>
              </a:lnSpc>
              <a:spcBef>
                <a:spcPts val="114"/>
              </a:spcBef>
            </a:pPr>
            <a:r>
              <a:rPr sz="1200" b="1" spc="-40" dirty="0">
                <a:solidFill>
                  <a:srgbClr val="DA0E73"/>
                </a:solidFill>
                <a:latin typeface="Verdana"/>
                <a:cs typeface="Verdana"/>
              </a:rPr>
              <a:t>FEMANNOSE® N</a:t>
            </a:r>
            <a:r>
              <a:rPr sz="1200" dirty="0">
                <a:solidFill>
                  <a:srgbClr val="DA0E73"/>
                </a:solidFill>
                <a:latin typeface="Verdana"/>
                <a:cs typeface="Verdana"/>
              </a:rPr>
              <a:t> avec </a:t>
            </a:r>
            <a:r>
              <a:rPr sz="1200" dirty="0" err="1">
                <a:solidFill>
                  <a:srgbClr val="DA0E73"/>
                </a:solidFill>
                <a:latin typeface="Verdana"/>
                <a:cs typeface="Verdana"/>
              </a:rPr>
              <a:t>l’ingrédient</a:t>
            </a:r>
            <a:r>
              <a:rPr sz="1200" dirty="0">
                <a:solidFill>
                  <a:srgbClr val="DA0E73"/>
                </a:solidFill>
                <a:latin typeface="Verdana"/>
                <a:cs typeface="Verdana"/>
              </a:rPr>
              <a:t> naturel </a:t>
            </a:r>
            <a:br>
              <a:rPr lang="de-LI" sz="1200" dirty="0">
                <a:solidFill>
                  <a:srgbClr val="DA0E73"/>
                </a:solidFill>
                <a:latin typeface="Verdana"/>
                <a:cs typeface="Verdana"/>
              </a:rPr>
            </a:br>
            <a:r>
              <a:rPr sz="1200" dirty="0">
                <a:solidFill>
                  <a:srgbClr val="DA0E73"/>
                </a:solidFill>
                <a:latin typeface="Verdana"/>
                <a:cs typeface="Verdana"/>
              </a:rPr>
              <a:t>D-mannose – pour le </a:t>
            </a:r>
            <a:r>
              <a:rPr sz="1200" dirty="0" err="1">
                <a:solidFill>
                  <a:srgbClr val="DA0E73"/>
                </a:solidFill>
                <a:latin typeface="Verdana"/>
                <a:cs typeface="Verdana"/>
              </a:rPr>
              <a:t>traitement</a:t>
            </a:r>
            <a:r>
              <a:rPr sz="1200" dirty="0">
                <a:solidFill>
                  <a:srgbClr val="DA0E73"/>
                </a:solidFill>
                <a:latin typeface="Verdana"/>
                <a:cs typeface="Verdana"/>
              </a:rPr>
              <a:t> </a:t>
            </a:r>
            <a:r>
              <a:rPr sz="1200" dirty="0" err="1">
                <a:solidFill>
                  <a:srgbClr val="DA0E73"/>
                </a:solidFill>
                <a:latin typeface="Verdana"/>
                <a:cs typeface="Verdana"/>
              </a:rPr>
              <a:t>aigu</a:t>
            </a:r>
            <a:r>
              <a:rPr sz="1200" dirty="0">
                <a:solidFill>
                  <a:srgbClr val="DA0E73"/>
                </a:solidFill>
                <a:latin typeface="Verdana"/>
                <a:cs typeface="Verdana"/>
              </a:rPr>
              <a:t> des </a:t>
            </a:r>
            <a:r>
              <a:rPr sz="1200" dirty="0" err="1">
                <a:solidFill>
                  <a:srgbClr val="DA0E73"/>
                </a:solidFill>
                <a:latin typeface="Verdana"/>
                <a:cs typeface="Verdana"/>
              </a:rPr>
              <a:t>cystites</a:t>
            </a:r>
            <a:r>
              <a:rPr sz="1200" dirty="0">
                <a:solidFill>
                  <a:srgbClr val="DA0E73"/>
                </a:solidFill>
                <a:latin typeface="Verdana"/>
                <a:cs typeface="Verdana"/>
              </a:rPr>
              <a:t> simples, et à </a:t>
            </a:r>
            <a:r>
              <a:rPr sz="1200" dirty="0" err="1">
                <a:solidFill>
                  <a:srgbClr val="DA0E73"/>
                </a:solidFill>
                <a:latin typeface="Verdana"/>
                <a:cs typeface="Verdana"/>
              </a:rPr>
              <a:t>faible</a:t>
            </a:r>
            <a:r>
              <a:rPr sz="1200" dirty="0">
                <a:solidFill>
                  <a:srgbClr val="DA0E73"/>
                </a:solidFill>
                <a:latin typeface="Verdana"/>
                <a:cs typeface="Verdana"/>
              </a:rPr>
              <a:t> dose pour </a:t>
            </a:r>
            <a:r>
              <a:rPr sz="1200" dirty="0" err="1">
                <a:solidFill>
                  <a:srgbClr val="DA0E73"/>
                </a:solidFill>
                <a:latin typeface="Verdana"/>
                <a:cs typeface="Verdana"/>
              </a:rPr>
              <a:t>leur</a:t>
            </a:r>
            <a:r>
              <a:rPr sz="1200" dirty="0">
                <a:solidFill>
                  <a:srgbClr val="DA0E73"/>
                </a:solidFill>
                <a:latin typeface="Verdana"/>
                <a:cs typeface="Verdana"/>
              </a:rPr>
              <a:t> </a:t>
            </a:r>
            <a:r>
              <a:rPr sz="1200" dirty="0" err="1">
                <a:solidFill>
                  <a:srgbClr val="DA0E73"/>
                </a:solidFill>
                <a:latin typeface="Verdana"/>
                <a:cs typeface="Verdana"/>
              </a:rPr>
              <a:t>prévention</a:t>
            </a:r>
            <a:endParaRPr sz="1200" dirty="0">
              <a:latin typeface="Verdana"/>
              <a:cs typeface="Verdana"/>
            </a:endParaRPr>
          </a:p>
          <a:p>
            <a:pPr>
              <a:lnSpc>
                <a:spcPct val="100000"/>
              </a:lnSpc>
              <a:spcBef>
                <a:spcPts val="1295"/>
              </a:spcBef>
            </a:pPr>
            <a:endParaRPr sz="1200" dirty="0">
              <a:latin typeface="Verdana"/>
              <a:cs typeface="Verdana"/>
            </a:endParaRPr>
          </a:p>
          <a:p>
            <a:pPr marL="198120" indent="-185420">
              <a:lnSpc>
                <a:spcPct val="100000"/>
              </a:lnSpc>
              <a:buClr>
                <a:srgbClr val="DA0E73"/>
              </a:buClr>
              <a:buFont typeface="Arial"/>
              <a:buChar char="•"/>
              <a:tabLst>
                <a:tab pos="198120" algn="l"/>
              </a:tabLst>
            </a:pPr>
            <a:r>
              <a:rPr sz="1200" b="1" spc="-10" dirty="0">
                <a:solidFill>
                  <a:srgbClr val="4D4D4B"/>
                </a:solidFill>
                <a:latin typeface="Verdana"/>
                <a:cs typeface="Verdana"/>
              </a:rPr>
              <a:t>2 g de D-mannose</a:t>
            </a:r>
            <a:endParaRPr sz="1200" dirty="0">
              <a:latin typeface="Verdana"/>
              <a:cs typeface="Verdana"/>
            </a:endParaRPr>
          </a:p>
          <a:p>
            <a:pPr marL="198120" marR="172720">
              <a:lnSpc>
                <a:spcPct val="100000"/>
              </a:lnSpc>
              <a:spcBef>
                <a:spcPts val="5"/>
              </a:spcBef>
            </a:pPr>
            <a:r>
              <a:rPr sz="1200" dirty="0">
                <a:solidFill>
                  <a:srgbClr val="4D4D4B"/>
                </a:solidFill>
                <a:latin typeface="Verdana"/>
                <a:cs typeface="Verdana"/>
              </a:rPr>
              <a:t>Les </a:t>
            </a:r>
            <a:r>
              <a:rPr sz="1200" dirty="0" err="1">
                <a:solidFill>
                  <a:srgbClr val="4D4D4B"/>
                </a:solidFill>
                <a:latin typeface="Verdana"/>
                <a:cs typeface="Verdana"/>
              </a:rPr>
              <a:t>bactéries</a:t>
            </a:r>
            <a:r>
              <a:rPr sz="1200" dirty="0">
                <a:solidFill>
                  <a:srgbClr val="4D4D4B"/>
                </a:solidFill>
                <a:latin typeface="Verdana"/>
                <a:cs typeface="Verdana"/>
              </a:rPr>
              <a:t> E. coli </a:t>
            </a:r>
            <a:r>
              <a:rPr sz="1200" dirty="0" err="1">
                <a:solidFill>
                  <a:srgbClr val="4D4D4B"/>
                </a:solidFill>
                <a:latin typeface="Verdana"/>
                <a:cs typeface="Verdana"/>
              </a:rPr>
              <a:t>sont</a:t>
            </a:r>
            <a:r>
              <a:rPr sz="1200" dirty="0">
                <a:solidFill>
                  <a:srgbClr val="4D4D4B"/>
                </a:solidFill>
                <a:latin typeface="Verdana"/>
                <a:cs typeface="Verdana"/>
              </a:rPr>
              <a:t> </a:t>
            </a:r>
            <a:r>
              <a:rPr sz="1200" dirty="0" err="1">
                <a:solidFill>
                  <a:srgbClr val="4D4D4B"/>
                </a:solidFill>
                <a:latin typeface="Verdana"/>
                <a:cs typeface="Verdana"/>
              </a:rPr>
              <a:t>inactivées</a:t>
            </a:r>
            <a:r>
              <a:rPr sz="1200" dirty="0">
                <a:solidFill>
                  <a:srgbClr val="4D4D4B"/>
                </a:solidFill>
                <a:latin typeface="Verdana"/>
                <a:cs typeface="Verdana"/>
              </a:rPr>
              <a:t> </a:t>
            </a:r>
            <a:r>
              <a:rPr sz="1200" dirty="0" err="1">
                <a:solidFill>
                  <a:srgbClr val="4D4D4B"/>
                </a:solidFill>
                <a:latin typeface="Verdana"/>
                <a:cs typeface="Verdana"/>
              </a:rPr>
              <a:t>puis</a:t>
            </a:r>
            <a:r>
              <a:rPr sz="1200" dirty="0">
                <a:solidFill>
                  <a:srgbClr val="4D4D4B"/>
                </a:solidFill>
                <a:latin typeface="Verdana"/>
                <a:cs typeface="Verdana"/>
              </a:rPr>
              <a:t> </a:t>
            </a:r>
            <a:r>
              <a:rPr sz="1200" dirty="0" err="1">
                <a:solidFill>
                  <a:srgbClr val="4D4D4B"/>
                </a:solidFill>
                <a:latin typeface="Verdana"/>
                <a:cs typeface="Verdana"/>
              </a:rPr>
              <a:t>évacuées</a:t>
            </a:r>
            <a:r>
              <a:rPr sz="1200" dirty="0">
                <a:solidFill>
                  <a:srgbClr val="4D4D4B"/>
                </a:solidFill>
                <a:latin typeface="Verdana"/>
                <a:cs typeface="Verdana"/>
              </a:rPr>
              <a:t> avec </a:t>
            </a:r>
            <a:r>
              <a:rPr sz="1200" dirty="0" err="1">
                <a:solidFill>
                  <a:srgbClr val="4D4D4B"/>
                </a:solidFill>
                <a:latin typeface="Verdana"/>
                <a:cs typeface="Verdana"/>
              </a:rPr>
              <a:t>l’urine</a:t>
            </a:r>
            <a:endParaRPr sz="1200" dirty="0">
              <a:latin typeface="Verdana"/>
              <a:cs typeface="Verdana"/>
            </a:endParaRPr>
          </a:p>
          <a:p>
            <a:pPr marL="198120" indent="-185420">
              <a:lnSpc>
                <a:spcPct val="100000"/>
              </a:lnSpc>
              <a:spcBef>
                <a:spcPts val="1440"/>
              </a:spcBef>
              <a:buClr>
                <a:srgbClr val="DA0E73"/>
              </a:buClr>
              <a:buFont typeface="Arial"/>
              <a:buChar char="•"/>
              <a:tabLst>
                <a:tab pos="198120" algn="l"/>
              </a:tabLst>
            </a:pPr>
            <a:r>
              <a:rPr sz="1200" dirty="0">
                <a:solidFill>
                  <a:srgbClr val="4D4D4B"/>
                </a:solidFill>
                <a:latin typeface="Verdana"/>
                <a:cs typeface="Verdana"/>
              </a:rPr>
              <a:t>Sans gluten, sans lactose</a:t>
            </a:r>
            <a:endParaRPr sz="1200" dirty="0">
              <a:latin typeface="Verdana"/>
              <a:cs typeface="Verdana"/>
            </a:endParaRPr>
          </a:p>
          <a:p>
            <a:pPr marL="198120" indent="-185420">
              <a:lnSpc>
                <a:spcPct val="100000"/>
              </a:lnSpc>
              <a:buClr>
                <a:srgbClr val="DA0E73"/>
              </a:buClr>
              <a:buFont typeface="Arial"/>
              <a:buChar char="•"/>
              <a:tabLst>
                <a:tab pos="198120" algn="l"/>
              </a:tabLst>
            </a:pPr>
            <a:r>
              <a:rPr sz="1200" spc="-10" dirty="0" err="1">
                <a:solidFill>
                  <a:srgbClr val="4D4D4B"/>
                </a:solidFill>
                <a:latin typeface="Verdana"/>
                <a:cs typeface="Verdana"/>
              </a:rPr>
              <a:t>Végan</a:t>
            </a:r>
            <a:endParaRPr sz="1200" dirty="0">
              <a:latin typeface="Verdana"/>
              <a:cs typeface="Verdana"/>
            </a:endParaRPr>
          </a:p>
          <a:p>
            <a:pPr marL="198120" indent="-185420">
              <a:lnSpc>
                <a:spcPct val="100000"/>
              </a:lnSpc>
              <a:buClr>
                <a:srgbClr val="DA0E73"/>
              </a:buClr>
              <a:buFont typeface="Arial"/>
              <a:buChar char="•"/>
              <a:tabLst>
                <a:tab pos="198120" algn="l"/>
              </a:tabLst>
            </a:pPr>
            <a:r>
              <a:rPr sz="1200" dirty="0" err="1">
                <a:solidFill>
                  <a:srgbClr val="4D4D4B"/>
                </a:solidFill>
                <a:latin typeface="Verdana"/>
                <a:cs typeface="Verdana"/>
              </a:rPr>
              <a:t>Convient</a:t>
            </a:r>
            <a:r>
              <a:rPr sz="1200" dirty="0">
                <a:solidFill>
                  <a:srgbClr val="4D4D4B"/>
                </a:solidFill>
                <a:latin typeface="Verdana"/>
                <a:cs typeface="Verdana"/>
              </a:rPr>
              <a:t> aux </a:t>
            </a:r>
            <a:r>
              <a:rPr sz="1200" dirty="0" err="1">
                <a:solidFill>
                  <a:srgbClr val="4D4D4B"/>
                </a:solidFill>
                <a:latin typeface="Verdana"/>
                <a:cs typeface="Verdana"/>
              </a:rPr>
              <a:t>diabétiques</a:t>
            </a:r>
            <a:r>
              <a:rPr sz="1200" dirty="0">
                <a:solidFill>
                  <a:srgbClr val="4D4D4B"/>
                </a:solidFill>
                <a:latin typeface="Verdana"/>
                <a:cs typeface="Verdana"/>
              </a:rPr>
              <a:t> (0,3 </a:t>
            </a:r>
            <a:r>
              <a:rPr sz="1200" dirty="0" err="1">
                <a:solidFill>
                  <a:srgbClr val="4D4D4B"/>
                </a:solidFill>
                <a:latin typeface="Verdana"/>
                <a:cs typeface="Verdana"/>
              </a:rPr>
              <a:t>unités</a:t>
            </a:r>
            <a:r>
              <a:rPr sz="1200" dirty="0">
                <a:solidFill>
                  <a:srgbClr val="4D4D4B"/>
                </a:solidFill>
                <a:latin typeface="Verdana"/>
                <a:cs typeface="Verdana"/>
              </a:rPr>
              <a:t> de pain)</a:t>
            </a:r>
            <a:endParaRPr sz="1200" dirty="0">
              <a:latin typeface="Verdana"/>
              <a:cs typeface="Verdana"/>
            </a:endParaRPr>
          </a:p>
        </p:txBody>
      </p:sp>
      <p:sp>
        <p:nvSpPr>
          <p:cNvPr id="8" name="object 8"/>
          <p:cNvSpPr txBox="1">
            <a:spLocks noGrp="1"/>
          </p:cNvSpPr>
          <p:nvPr>
            <p:ph type="title"/>
          </p:nvPr>
        </p:nvSpPr>
        <p:spPr>
          <a:xfrm>
            <a:off x="678180" y="591312"/>
            <a:ext cx="7623175" cy="1268095"/>
          </a:xfrm>
          <a:prstGeom prst="rect">
            <a:avLst/>
          </a:prstGeom>
          <a:solidFill>
            <a:srgbClr val="DA0E73"/>
          </a:solidFill>
        </p:spPr>
        <p:txBody>
          <a:bodyPr vert="horz" wrap="square" lIns="0" tIns="183515" rIns="0" bIns="0" rtlCol="0">
            <a:spAutoFit/>
          </a:bodyPr>
          <a:lstStyle/>
          <a:p>
            <a:pPr marL="2266950" marR="767080" indent="-1495425">
              <a:lnSpc>
                <a:spcPct val="100000"/>
              </a:lnSpc>
              <a:spcBef>
                <a:spcPts val="1445"/>
              </a:spcBef>
            </a:pPr>
            <a:r>
              <a:rPr sz="2800" b="1" spc="-10">
                <a:solidFill>
                  <a:srgbClr val="FFFFFF"/>
                </a:solidFill>
                <a:latin typeface="Calibri"/>
                <a:cs typeface="Calibri"/>
              </a:rPr>
              <a:t>Pour le traitement aigu et la prévention des cystites</a:t>
            </a:r>
            <a:endParaRPr sz="2800">
              <a:latin typeface="Calibri"/>
              <a:cs typeface="Calibri"/>
            </a:endParaRPr>
          </a:p>
        </p:txBody>
      </p:sp>
      <p:sp>
        <p:nvSpPr>
          <p:cNvPr id="9" name="object 9"/>
          <p:cNvSpPr txBox="1"/>
          <p:nvPr/>
        </p:nvSpPr>
        <p:spPr>
          <a:xfrm>
            <a:off x="668009" y="4491112"/>
            <a:ext cx="4944110" cy="1552348"/>
          </a:xfrm>
          <a:prstGeom prst="rect">
            <a:avLst/>
          </a:prstGeom>
          <a:solidFill>
            <a:srgbClr val="E7E6E6"/>
          </a:solidFill>
        </p:spPr>
        <p:txBody>
          <a:bodyPr vert="horz" wrap="square" lIns="0" tIns="74295" rIns="0" bIns="0" rtlCol="0">
            <a:spAutoFit/>
          </a:bodyPr>
          <a:lstStyle/>
          <a:p>
            <a:pPr marL="90805">
              <a:lnSpc>
                <a:spcPct val="100000"/>
              </a:lnSpc>
              <a:spcBef>
                <a:spcPts val="585"/>
              </a:spcBef>
            </a:pPr>
            <a:r>
              <a:rPr sz="1200" b="0" spc="-10" dirty="0">
                <a:solidFill>
                  <a:srgbClr val="4D4D4B"/>
                </a:solidFill>
                <a:latin typeface="Microsoft JhengHei UI Light"/>
                <a:cs typeface="Microsoft JhengHei UI Light"/>
              </a:rPr>
              <a:t>AVANTAGES DU PRODUIT</a:t>
            </a:r>
            <a:endParaRPr sz="1200" dirty="0">
              <a:latin typeface="Microsoft JhengHei UI Light"/>
              <a:cs typeface="Microsoft JhengHei UI Light"/>
            </a:endParaRPr>
          </a:p>
          <a:p>
            <a:pPr marL="276860" marR="723265" indent="-186055">
              <a:lnSpc>
                <a:spcPct val="100000"/>
              </a:lnSpc>
              <a:spcBef>
                <a:spcPts val="35"/>
              </a:spcBef>
              <a:buClr>
                <a:srgbClr val="DA0E73"/>
              </a:buClr>
              <a:buFont typeface="Arial"/>
              <a:buChar char="•"/>
              <a:tabLst>
                <a:tab pos="276860" algn="l"/>
              </a:tabLst>
            </a:pPr>
            <a:r>
              <a:rPr sz="1200" dirty="0" err="1">
                <a:solidFill>
                  <a:srgbClr val="4D4D4B"/>
                </a:solidFill>
                <a:latin typeface="Verdana"/>
                <a:cs typeface="Verdana"/>
              </a:rPr>
              <a:t>Efficacité</a:t>
            </a:r>
            <a:r>
              <a:rPr sz="1200" dirty="0">
                <a:solidFill>
                  <a:srgbClr val="4D4D4B"/>
                </a:solidFill>
                <a:latin typeface="Verdana"/>
                <a:cs typeface="Verdana"/>
              </a:rPr>
              <a:t> plus </a:t>
            </a:r>
            <a:r>
              <a:rPr sz="1200" dirty="0" err="1">
                <a:solidFill>
                  <a:srgbClr val="4D4D4B"/>
                </a:solidFill>
                <a:latin typeface="Verdana"/>
                <a:cs typeface="Verdana"/>
              </a:rPr>
              <a:t>rapide</a:t>
            </a:r>
            <a:r>
              <a:rPr sz="1200" dirty="0">
                <a:solidFill>
                  <a:srgbClr val="4D4D4B"/>
                </a:solidFill>
                <a:latin typeface="Verdana"/>
                <a:cs typeface="Verdana"/>
              </a:rPr>
              <a:t>: possible </a:t>
            </a:r>
            <a:r>
              <a:rPr sz="1200" dirty="0" err="1">
                <a:solidFill>
                  <a:srgbClr val="4D4D4B"/>
                </a:solidFill>
                <a:latin typeface="Verdana"/>
                <a:cs typeface="Verdana"/>
              </a:rPr>
              <a:t>dès</a:t>
            </a:r>
            <a:r>
              <a:rPr sz="1200" dirty="0">
                <a:solidFill>
                  <a:srgbClr val="4D4D4B"/>
                </a:solidFill>
                <a:latin typeface="Verdana"/>
                <a:cs typeface="Verdana"/>
              </a:rPr>
              <a:t> la première </a:t>
            </a:r>
            <a:r>
              <a:rPr sz="1200" dirty="0" err="1">
                <a:solidFill>
                  <a:srgbClr val="4D4D4B"/>
                </a:solidFill>
                <a:latin typeface="Verdana"/>
                <a:cs typeface="Verdana"/>
              </a:rPr>
              <a:t>prise</a:t>
            </a:r>
            <a:endParaRPr sz="1200" dirty="0">
              <a:latin typeface="Verdana"/>
              <a:cs typeface="Verdana"/>
            </a:endParaRPr>
          </a:p>
          <a:p>
            <a:pPr marL="276860" indent="-186055">
              <a:lnSpc>
                <a:spcPct val="100000"/>
              </a:lnSpc>
              <a:buClr>
                <a:srgbClr val="DA0E73"/>
              </a:buClr>
              <a:buFont typeface="Arial"/>
              <a:buChar char="•"/>
              <a:tabLst>
                <a:tab pos="276860" algn="l"/>
              </a:tabLst>
            </a:pPr>
            <a:r>
              <a:rPr sz="1200" dirty="0">
                <a:solidFill>
                  <a:srgbClr val="4D4D4B"/>
                </a:solidFill>
                <a:latin typeface="Verdana"/>
                <a:cs typeface="Verdana"/>
              </a:rPr>
              <a:t>Pour les </a:t>
            </a:r>
            <a:r>
              <a:rPr sz="1200" dirty="0" err="1">
                <a:solidFill>
                  <a:srgbClr val="4D4D4B"/>
                </a:solidFill>
                <a:latin typeface="Verdana"/>
                <a:cs typeface="Verdana"/>
              </a:rPr>
              <a:t>adultes</a:t>
            </a:r>
            <a:r>
              <a:rPr sz="1200" dirty="0">
                <a:solidFill>
                  <a:srgbClr val="4D4D4B"/>
                </a:solidFill>
                <a:latin typeface="Verdana"/>
                <a:cs typeface="Verdana"/>
              </a:rPr>
              <a:t> et les adolescents à </a:t>
            </a:r>
            <a:r>
              <a:rPr sz="1200" dirty="0" err="1">
                <a:solidFill>
                  <a:srgbClr val="4D4D4B"/>
                </a:solidFill>
                <a:latin typeface="Verdana"/>
                <a:cs typeface="Verdana"/>
              </a:rPr>
              <a:t>partir</a:t>
            </a:r>
            <a:r>
              <a:rPr sz="1200" dirty="0">
                <a:solidFill>
                  <a:srgbClr val="4D4D4B"/>
                </a:solidFill>
                <a:latin typeface="Verdana"/>
                <a:cs typeface="Verdana"/>
              </a:rPr>
              <a:t> de 14 </a:t>
            </a:r>
            <a:r>
              <a:rPr sz="1200" dirty="0" err="1">
                <a:solidFill>
                  <a:srgbClr val="4D4D4B"/>
                </a:solidFill>
                <a:latin typeface="Verdana"/>
                <a:cs typeface="Verdana"/>
              </a:rPr>
              <a:t>ans</a:t>
            </a:r>
            <a:endParaRPr sz="1200" dirty="0">
              <a:latin typeface="Verdana"/>
              <a:cs typeface="Verdana"/>
            </a:endParaRPr>
          </a:p>
          <a:p>
            <a:pPr marL="276860" indent="-186055">
              <a:lnSpc>
                <a:spcPct val="100000"/>
              </a:lnSpc>
              <a:buClr>
                <a:srgbClr val="DA0E73"/>
              </a:buClr>
              <a:buFont typeface="Arial"/>
              <a:buChar char="•"/>
              <a:tabLst>
                <a:tab pos="276860" algn="l"/>
              </a:tabLst>
            </a:pPr>
            <a:r>
              <a:rPr sz="1200" dirty="0">
                <a:solidFill>
                  <a:srgbClr val="4D4D4B"/>
                </a:solidFill>
                <a:latin typeface="Verdana"/>
                <a:cs typeface="Verdana"/>
              </a:rPr>
              <a:t>Sans </a:t>
            </a:r>
            <a:r>
              <a:rPr sz="1200" dirty="0" err="1">
                <a:solidFill>
                  <a:srgbClr val="4D4D4B"/>
                </a:solidFill>
                <a:latin typeface="Verdana"/>
                <a:cs typeface="Verdana"/>
              </a:rPr>
              <a:t>effets</a:t>
            </a:r>
            <a:r>
              <a:rPr sz="1200" dirty="0">
                <a:solidFill>
                  <a:srgbClr val="4D4D4B"/>
                </a:solidFill>
                <a:latin typeface="Verdana"/>
                <a:cs typeface="Verdana"/>
              </a:rPr>
              <a:t> </a:t>
            </a:r>
            <a:r>
              <a:rPr sz="1200" dirty="0" err="1">
                <a:solidFill>
                  <a:srgbClr val="4D4D4B"/>
                </a:solidFill>
                <a:latin typeface="Verdana"/>
                <a:cs typeface="Verdana"/>
              </a:rPr>
              <a:t>secondaires</a:t>
            </a:r>
            <a:r>
              <a:rPr sz="1200" dirty="0">
                <a:solidFill>
                  <a:srgbClr val="4D4D4B"/>
                </a:solidFill>
                <a:latin typeface="Verdana"/>
                <a:cs typeface="Verdana"/>
              </a:rPr>
              <a:t> </a:t>
            </a:r>
            <a:r>
              <a:rPr sz="1200" dirty="0" err="1">
                <a:solidFill>
                  <a:srgbClr val="4D4D4B"/>
                </a:solidFill>
                <a:latin typeface="Verdana"/>
                <a:cs typeface="Verdana"/>
              </a:rPr>
              <a:t>ou</a:t>
            </a:r>
            <a:r>
              <a:rPr sz="1200" dirty="0">
                <a:solidFill>
                  <a:srgbClr val="4D4D4B"/>
                </a:solidFill>
                <a:latin typeface="Verdana"/>
                <a:cs typeface="Verdana"/>
              </a:rPr>
              <a:t> interactions avec des</a:t>
            </a:r>
            <a:endParaRPr sz="1200" dirty="0">
              <a:latin typeface="Verdana"/>
              <a:cs typeface="Verdana"/>
            </a:endParaRPr>
          </a:p>
          <a:p>
            <a:pPr marL="276860">
              <a:lnSpc>
                <a:spcPct val="100000"/>
              </a:lnSpc>
              <a:spcBef>
                <a:spcPts val="5"/>
              </a:spcBef>
            </a:pPr>
            <a:r>
              <a:rPr sz="1200" spc="-10" dirty="0" err="1">
                <a:solidFill>
                  <a:srgbClr val="4D4D4B"/>
                </a:solidFill>
                <a:latin typeface="Verdana"/>
                <a:cs typeface="Verdana"/>
              </a:rPr>
              <a:t>médicaments</a:t>
            </a:r>
            <a:endParaRPr sz="1200" dirty="0">
              <a:latin typeface="Verdana"/>
              <a:cs typeface="Verdana"/>
            </a:endParaRPr>
          </a:p>
          <a:p>
            <a:pPr marL="276860" indent="-186055">
              <a:lnSpc>
                <a:spcPct val="100000"/>
              </a:lnSpc>
              <a:buClr>
                <a:srgbClr val="DA0E73"/>
              </a:buClr>
              <a:buFont typeface="Arial"/>
              <a:buChar char="•"/>
              <a:tabLst>
                <a:tab pos="276860" algn="l"/>
              </a:tabLst>
            </a:pPr>
            <a:r>
              <a:rPr sz="1200" dirty="0" err="1">
                <a:solidFill>
                  <a:srgbClr val="4D4D4B"/>
                </a:solidFill>
                <a:latin typeface="Verdana"/>
                <a:cs typeface="Verdana"/>
              </a:rPr>
              <a:t>Utilisation</a:t>
            </a:r>
            <a:r>
              <a:rPr sz="1200" dirty="0">
                <a:solidFill>
                  <a:srgbClr val="4D4D4B"/>
                </a:solidFill>
                <a:latin typeface="Verdana"/>
                <a:cs typeface="Verdana"/>
              </a:rPr>
              <a:t> </a:t>
            </a:r>
            <a:r>
              <a:rPr sz="1200" dirty="0" err="1">
                <a:solidFill>
                  <a:srgbClr val="4D4D4B"/>
                </a:solidFill>
                <a:latin typeface="Verdana"/>
                <a:cs typeface="Verdana"/>
              </a:rPr>
              <a:t>préventive</a:t>
            </a:r>
            <a:r>
              <a:rPr sz="1200" dirty="0">
                <a:solidFill>
                  <a:srgbClr val="4D4D4B"/>
                </a:solidFill>
                <a:latin typeface="Verdana"/>
                <a:cs typeface="Verdana"/>
              </a:rPr>
              <a:t> sur le long </a:t>
            </a:r>
            <a:r>
              <a:rPr sz="1200" dirty="0" err="1">
                <a:solidFill>
                  <a:srgbClr val="4D4D4B"/>
                </a:solidFill>
                <a:latin typeface="Verdana"/>
                <a:cs typeface="Verdana"/>
              </a:rPr>
              <a:t>terme</a:t>
            </a:r>
            <a:endParaRPr lang="de-LI" sz="1200" dirty="0">
              <a:solidFill>
                <a:srgbClr val="4D4D4B"/>
              </a:solidFill>
              <a:latin typeface="Verdana"/>
              <a:cs typeface="Verdana"/>
            </a:endParaRPr>
          </a:p>
          <a:p>
            <a:pPr marL="276860" indent="-186055">
              <a:buClr>
                <a:srgbClr val="DA0E73"/>
              </a:buClr>
              <a:buFont typeface="Arial"/>
              <a:buChar char="•"/>
              <a:tabLst>
                <a:tab pos="276860" algn="l"/>
              </a:tabLst>
            </a:pPr>
            <a:r>
              <a:rPr lang="fr-FR" sz="1200" b="1" dirty="0">
                <a:solidFill>
                  <a:srgbClr val="4D4D4B"/>
                </a:solidFill>
                <a:latin typeface="Verdana"/>
                <a:cs typeface="Verdana"/>
              </a:rPr>
              <a:t>Ne perturbe pas le microbiome</a:t>
            </a:r>
            <a:endParaRPr lang="fr-FR" sz="1200" dirty="0">
              <a:latin typeface="Verdana"/>
              <a:cs typeface="Verdana"/>
            </a:endParaRPr>
          </a:p>
        </p:txBody>
      </p:sp>
      <p:sp>
        <p:nvSpPr>
          <p:cNvPr id="11" name="object 11"/>
          <p:cNvSpPr txBox="1"/>
          <p:nvPr/>
        </p:nvSpPr>
        <p:spPr>
          <a:xfrm>
            <a:off x="9843007" y="5481624"/>
            <a:ext cx="807720" cy="147955"/>
          </a:xfrm>
          <a:prstGeom prst="rect">
            <a:avLst/>
          </a:prstGeom>
        </p:spPr>
        <p:txBody>
          <a:bodyPr vert="horz" wrap="square" lIns="0" tIns="12700" rIns="0" bIns="0" rtlCol="0">
            <a:spAutoFit/>
          </a:bodyPr>
          <a:lstStyle/>
          <a:p>
            <a:pPr marL="12700">
              <a:lnSpc>
                <a:spcPct val="100000"/>
              </a:lnSpc>
              <a:spcBef>
                <a:spcPts val="100"/>
              </a:spcBef>
            </a:pPr>
            <a:r>
              <a:rPr sz="800" spc="-10">
                <a:solidFill>
                  <a:srgbClr val="4D4D4B"/>
                </a:solidFill>
                <a:latin typeface="Verdana"/>
                <a:cs typeface="Verdana"/>
              </a:rPr>
              <a:t>Produit médical</a:t>
            </a:r>
            <a:endParaRPr sz="800">
              <a:latin typeface="Verdana"/>
              <a:cs typeface="Verdana"/>
            </a:endParaRPr>
          </a:p>
        </p:txBody>
      </p:sp>
      <p:sp>
        <p:nvSpPr>
          <p:cNvPr id="12" name="Sechseck 11">
            <a:extLst>
              <a:ext uri="{FF2B5EF4-FFF2-40B4-BE49-F238E27FC236}">
                <a16:creationId xmlns:a16="http://schemas.microsoft.com/office/drawing/2014/main" id="{4D8CE77E-ADBD-F5E0-5AAD-13FB24B92681}"/>
              </a:ext>
            </a:extLst>
          </p:cNvPr>
          <p:cNvSpPr/>
          <p:nvPr/>
        </p:nvSpPr>
        <p:spPr>
          <a:xfrm rot="1571822">
            <a:off x="9418807" y="1686253"/>
            <a:ext cx="1096608" cy="935482"/>
          </a:xfrm>
          <a:prstGeom prst="hexagon">
            <a:avLst/>
          </a:prstGeom>
          <a:solidFill>
            <a:srgbClr val="DA0E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LI" sz="1050" dirty="0"/>
              <a:t>Sans anti-</a:t>
            </a:r>
            <a:r>
              <a:rPr lang="de-LI" sz="1050" dirty="0" err="1"/>
              <a:t>biotiques</a:t>
            </a:r>
            <a:endParaRPr lang="de-CH" sz="1050" dirty="0"/>
          </a:p>
        </p:txBody>
      </p:sp>
      <p:sp>
        <p:nvSpPr>
          <p:cNvPr id="13" name="Sechseck 12">
            <a:extLst>
              <a:ext uri="{FF2B5EF4-FFF2-40B4-BE49-F238E27FC236}">
                <a16:creationId xmlns:a16="http://schemas.microsoft.com/office/drawing/2014/main" id="{38644576-6052-FFBB-1F56-1527BF6A34E0}"/>
              </a:ext>
            </a:extLst>
          </p:cNvPr>
          <p:cNvSpPr/>
          <p:nvPr/>
        </p:nvSpPr>
        <p:spPr>
          <a:xfrm rot="1571822">
            <a:off x="10250959" y="2613591"/>
            <a:ext cx="1075180" cy="928710"/>
          </a:xfrm>
          <a:prstGeom prst="hexagon">
            <a:avLst/>
          </a:prstGeom>
          <a:solidFill>
            <a:srgbClr val="DA0E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LI" sz="1050" dirty="0" err="1"/>
              <a:t>Goût</a:t>
            </a:r>
            <a:r>
              <a:rPr lang="de-LI" sz="1050" dirty="0"/>
              <a:t> très </a:t>
            </a:r>
            <a:r>
              <a:rPr lang="de-LI" sz="1050" dirty="0" err="1"/>
              <a:t>agréable</a:t>
            </a:r>
            <a:endParaRPr lang="de-CH" sz="1050" dirty="0"/>
          </a:p>
        </p:txBody>
      </p:sp>
      <p:sp>
        <p:nvSpPr>
          <p:cNvPr id="14" name="Sechseck 13">
            <a:extLst>
              <a:ext uri="{FF2B5EF4-FFF2-40B4-BE49-F238E27FC236}">
                <a16:creationId xmlns:a16="http://schemas.microsoft.com/office/drawing/2014/main" id="{1328F964-D4AD-881D-A79A-F173146372AD}"/>
              </a:ext>
            </a:extLst>
          </p:cNvPr>
          <p:cNvSpPr/>
          <p:nvPr/>
        </p:nvSpPr>
        <p:spPr>
          <a:xfrm rot="1571822">
            <a:off x="9749268" y="3625299"/>
            <a:ext cx="1067797" cy="928710"/>
          </a:xfrm>
          <a:prstGeom prst="hexagon">
            <a:avLst/>
          </a:prstGeom>
          <a:solidFill>
            <a:srgbClr val="DA0E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1030" dirty="0"/>
              <a:t>Très </a:t>
            </a:r>
            <a:r>
              <a:rPr lang="de-CH" sz="1030" dirty="0" err="1"/>
              <a:t>bonne</a:t>
            </a:r>
            <a:r>
              <a:rPr lang="de-CH" sz="1030" dirty="0"/>
              <a:t> </a:t>
            </a:r>
            <a:r>
              <a:rPr lang="de-CH" sz="1030" dirty="0" err="1"/>
              <a:t>tolérance</a:t>
            </a:r>
            <a:r>
              <a:rPr lang="de-CH" sz="1030" dirty="0"/>
              <a:t> </a:t>
            </a:r>
          </a:p>
        </p:txBody>
      </p:sp>
      <p:sp>
        <p:nvSpPr>
          <p:cNvPr id="15" name="Sechseck 14">
            <a:extLst>
              <a:ext uri="{FF2B5EF4-FFF2-40B4-BE49-F238E27FC236}">
                <a16:creationId xmlns:a16="http://schemas.microsoft.com/office/drawing/2014/main" id="{96E3AECA-12BF-ECD5-5B8C-4670E583B8DD}"/>
              </a:ext>
            </a:extLst>
          </p:cNvPr>
          <p:cNvSpPr/>
          <p:nvPr/>
        </p:nvSpPr>
        <p:spPr>
          <a:xfrm rot="1571822">
            <a:off x="6199919" y="4802932"/>
            <a:ext cx="1021521" cy="928710"/>
          </a:xfrm>
          <a:prstGeom prst="hexagon">
            <a:avLst/>
          </a:prstGeom>
          <a:solidFill>
            <a:srgbClr val="DA0E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1030" dirty="0" err="1"/>
              <a:t>Efficacité</a:t>
            </a:r>
            <a:r>
              <a:rPr lang="de-CH" sz="1030" dirty="0"/>
              <a:t> rapide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23494" rIns="0" bIns="0" rtlCol="0">
            <a:spAutoFit/>
          </a:bodyPr>
          <a:lstStyle/>
          <a:p>
            <a:pPr marL="88900">
              <a:lnSpc>
                <a:spcPct val="100000"/>
              </a:lnSpc>
              <a:spcBef>
                <a:spcPts val="95"/>
              </a:spcBef>
            </a:pPr>
            <a:r>
              <a:rPr sz="4000" b="0" spc="-10">
                <a:latin typeface="Arial"/>
                <a:cs typeface="Arial"/>
              </a:rPr>
              <a:t>Les différences...</a:t>
            </a:r>
            <a:endParaRPr sz="4000" dirty="0">
              <a:latin typeface="Arial"/>
              <a:cs typeface="Arial"/>
            </a:endParaRPr>
          </a:p>
        </p:txBody>
      </p:sp>
      <p:sp>
        <p:nvSpPr>
          <p:cNvPr id="3" name="object 3"/>
          <p:cNvSpPr txBox="1"/>
          <p:nvPr/>
        </p:nvSpPr>
        <p:spPr>
          <a:xfrm>
            <a:off x="993139" y="1963038"/>
            <a:ext cx="2706370" cy="452120"/>
          </a:xfrm>
          <a:prstGeom prst="rect">
            <a:avLst/>
          </a:prstGeom>
        </p:spPr>
        <p:txBody>
          <a:bodyPr vert="horz" wrap="square" lIns="0" tIns="12065" rIns="0" bIns="0" rtlCol="0">
            <a:spAutoFit/>
          </a:bodyPr>
          <a:lstStyle/>
          <a:p>
            <a:pPr marL="240665" indent="-227965">
              <a:lnSpc>
                <a:spcPct val="100000"/>
              </a:lnSpc>
              <a:spcBef>
                <a:spcPts val="95"/>
              </a:spcBef>
              <a:buChar char="•"/>
              <a:tabLst>
                <a:tab pos="240665" algn="l"/>
              </a:tabLst>
            </a:pPr>
            <a:r>
              <a:rPr sz="2800" spc="-10">
                <a:latin typeface="Arial"/>
                <a:cs typeface="Arial"/>
              </a:rPr>
              <a:t>Cystite</a:t>
            </a:r>
            <a:endParaRPr sz="2800" dirty="0">
              <a:latin typeface="Arial"/>
              <a:cs typeface="Arial"/>
            </a:endParaRPr>
          </a:p>
        </p:txBody>
      </p:sp>
      <p:sp>
        <p:nvSpPr>
          <p:cNvPr id="4" name="object 4"/>
          <p:cNvSpPr txBox="1"/>
          <p:nvPr/>
        </p:nvSpPr>
        <p:spPr>
          <a:xfrm>
            <a:off x="6277102" y="1963038"/>
            <a:ext cx="4862195" cy="452120"/>
          </a:xfrm>
          <a:prstGeom prst="rect">
            <a:avLst/>
          </a:prstGeom>
        </p:spPr>
        <p:txBody>
          <a:bodyPr vert="horz" wrap="square" lIns="0" tIns="12065" rIns="0" bIns="0" rtlCol="0">
            <a:spAutoFit/>
          </a:bodyPr>
          <a:lstStyle/>
          <a:p>
            <a:pPr marL="240029" indent="-227329">
              <a:lnSpc>
                <a:spcPct val="100000"/>
              </a:lnSpc>
              <a:spcBef>
                <a:spcPts val="95"/>
              </a:spcBef>
              <a:buChar char="•"/>
              <a:tabLst>
                <a:tab pos="240029" algn="l"/>
              </a:tabLst>
            </a:pPr>
            <a:r>
              <a:rPr sz="2800" spc="-10">
                <a:latin typeface="Arial"/>
                <a:cs typeface="Arial"/>
              </a:rPr>
              <a:t>Bactériurie asymptomatique</a:t>
            </a:r>
            <a:endParaRPr sz="2800">
              <a:latin typeface="Arial"/>
              <a:cs typeface="Arial"/>
            </a:endParaRPr>
          </a:p>
        </p:txBody>
      </p:sp>
      <p:pic>
        <p:nvPicPr>
          <p:cNvPr id="5" name="object 5"/>
          <p:cNvPicPr/>
          <p:nvPr/>
        </p:nvPicPr>
        <p:blipFill>
          <a:blip r:embed="rId2" cstate="print"/>
          <a:stretch>
            <a:fillRect/>
          </a:stretch>
        </p:blipFill>
        <p:spPr>
          <a:xfrm>
            <a:off x="3179064" y="3069335"/>
            <a:ext cx="5292851" cy="359968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14782" rIns="0" bIns="0" rtlCol="0">
            <a:spAutoFit/>
          </a:bodyPr>
          <a:lstStyle/>
          <a:p>
            <a:pPr marL="12700">
              <a:lnSpc>
                <a:spcPct val="100000"/>
              </a:lnSpc>
              <a:spcBef>
                <a:spcPts val="105"/>
              </a:spcBef>
            </a:pPr>
            <a:r>
              <a:rPr spc="-10"/>
              <a:t>Dosage</a:t>
            </a:r>
          </a:p>
        </p:txBody>
      </p:sp>
      <p:sp>
        <p:nvSpPr>
          <p:cNvPr id="3" name="object 3"/>
          <p:cNvSpPr txBox="1"/>
          <p:nvPr/>
        </p:nvSpPr>
        <p:spPr>
          <a:xfrm>
            <a:off x="916939" y="1707159"/>
            <a:ext cx="7846061" cy="3605529"/>
          </a:xfrm>
          <a:prstGeom prst="rect">
            <a:avLst/>
          </a:prstGeom>
        </p:spPr>
        <p:txBody>
          <a:bodyPr vert="horz" wrap="square" lIns="0" tIns="98425" rIns="0" bIns="0" rtlCol="0">
            <a:spAutoFit/>
          </a:bodyPr>
          <a:lstStyle/>
          <a:p>
            <a:pPr marL="240665" indent="-227965">
              <a:lnSpc>
                <a:spcPct val="100000"/>
              </a:lnSpc>
              <a:spcBef>
                <a:spcPts val="775"/>
              </a:spcBef>
              <a:buFont typeface="Arial"/>
              <a:buChar char="•"/>
              <a:tabLst>
                <a:tab pos="240665" algn="l"/>
              </a:tabLst>
            </a:pPr>
            <a:r>
              <a:rPr lang="de-CH" sz="2800" spc="-10" dirty="0" err="1">
                <a:latin typeface="Calibri"/>
                <a:cs typeface="Calibri"/>
              </a:rPr>
              <a:t>Cystite</a:t>
            </a:r>
            <a:r>
              <a:rPr sz="2800" spc="-10">
                <a:latin typeface="Calibri"/>
                <a:cs typeface="Calibri"/>
              </a:rPr>
              <a:t> </a:t>
            </a:r>
            <a:r>
              <a:rPr lang="de-CH" sz="2800" spc="-10" dirty="0" err="1">
                <a:latin typeface="Calibri"/>
                <a:cs typeface="Calibri"/>
              </a:rPr>
              <a:t>aiguë</a:t>
            </a:r>
            <a:r>
              <a:rPr sz="2800" spc="-10">
                <a:latin typeface="Calibri"/>
                <a:cs typeface="Calibri"/>
              </a:rPr>
              <a:t>:</a:t>
            </a:r>
            <a:endParaRPr sz="2800">
              <a:latin typeface="Calibri"/>
              <a:cs typeface="Calibri"/>
            </a:endParaRPr>
          </a:p>
          <a:p>
            <a:pPr marL="12700" marR="3173095">
              <a:lnSpc>
                <a:spcPct val="119600"/>
              </a:lnSpc>
              <a:spcBef>
                <a:spcPts val="15"/>
              </a:spcBef>
            </a:pPr>
            <a:r>
              <a:rPr sz="2800" spc="-20">
                <a:latin typeface="Calibri"/>
                <a:cs typeface="Calibri"/>
              </a:rPr>
              <a:t>Du 1er au 3e jour: 3x1 sachet</a:t>
            </a:r>
            <a:br>
              <a:rPr sz="2800" spc="-20">
                <a:latin typeface="Calibri"/>
                <a:cs typeface="Calibri"/>
              </a:rPr>
            </a:br>
            <a:r>
              <a:rPr sz="2800" spc="-20">
                <a:latin typeface="Calibri"/>
                <a:cs typeface="Calibri"/>
              </a:rPr>
              <a:t>Du 4e au 5e jour: 2x1 sachet</a:t>
            </a:r>
            <a:endParaRPr sz="2800">
              <a:latin typeface="Calibri"/>
              <a:cs typeface="Calibri"/>
            </a:endParaRPr>
          </a:p>
          <a:p>
            <a:pPr>
              <a:lnSpc>
                <a:spcPct val="100000"/>
              </a:lnSpc>
            </a:pPr>
            <a:endParaRPr sz="2800">
              <a:latin typeface="Calibri"/>
              <a:cs typeface="Calibri"/>
            </a:endParaRPr>
          </a:p>
          <a:p>
            <a:pPr>
              <a:lnSpc>
                <a:spcPct val="100000"/>
              </a:lnSpc>
              <a:spcBef>
                <a:spcPts val="1880"/>
              </a:spcBef>
            </a:pPr>
            <a:endParaRPr sz="2800">
              <a:latin typeface="Calibri"/>
              <a:cs typeface="Calibri"/>
            </a:endParaRPr>
          </a:p>
          <a:p>
            <a:pPr marL="240665" indent="-227965">
              <a:lnSpc>
                <a:spcPct val="100000"/>
              </a:lnSpc>
              <a:buFont typeface="Arial"/>
              <a:buChar char="•"/>
              <a:tabLst>
                <a:tab pos="240665" algn="l"/>
              </a:tabLst>
            </a:pPr>
            <a:r>
              <a:rPr lang="de-CH" sz="2800" spc="-10" dirty="0" err="1">
                <a:latin typeface="Calibri"/>
                <a:cs typeface="Calibri"/>
              </a:rPr>
              <a:t>Prophylaxie</a:t>
            </a:r>
            <a:r>
              <a:rPr sz="2800" spc="-10">
                <a:latin typeface="Calibri"/>
                <a:cs typeface="Calibri"/>
              </a:rPr>
              <a:t>:</a:t>
            </a:r>
            <a:endParaRPr sz="2800">
              <a:latin typeface="Calibri"/>
              <a:cs typeface="Calibri"/>
            </a:endParaRPr>
          </a:p>
          <a:p>
            <a:pPr marL="12700">
              <a:lnSpc>
                <a:spcPct val="100000"/>
              </a:lnSpc>
              <a:spcBef>
                <a:spcPts val="660"/>
              </a:spcBef>
            </a:pPr>
            <a:r>
              <a:rPr sz="2800">
                <a:latin typeface="Calibri"/>
                <a:cs typeface="Calibri"/>
              </a:rPr>
              <a:t>Un sachet le </a:t>
            </a:r>
            <a:r>
              <a:rPr lang="de-CH" sz="2800" dirty="0" err="1">
                <a:latin typeface="Calibri"/>
                <a:cs typeface="Calibri"/>
              </a:rPr>
              <a:t>soir</a:t>
            </a:r>
            <a:r>
              <a:rPr sz="2800">
                <a:latin typeface="Calibri"/>
                <a:cs typeface="Calibri"/>
              </a:rPr>
              <a:t> </a:t>
            </a:r>
            <a:r>
              <a:rPr lang="de-CH" sz="2800" dirty="0" err="1">
                <a:latin typeface="Calibri"/>
                <a:cs typeface="Calibri"/>
              </a:rPr>
              <a:t>avant</a:t>
            </a:r>
            <a:r>
              <a:rPr sz="2800">
                <a:latin typeface="Calibri"/>
                <a:cs typeface="Calibri"/>
              </a:rPr>
              <a:t> le </a:t>
            </a:r>
            <a:r>
              <a:rPr lang="de-CH" sz="2800" dirty="0" err="1">
                <a:latin typeface="Calibri"/>
                <a:cs typeface="Calibri"/>
              </a:rPr>
              <a:t>coucher</a:t>
            </a:r>
            <a:endParaRPr sz="28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71805" y="428330"/>
            <a:ext cx="8668142" cy="2552843"/>
          </a:xfrm>
          <a:prstGeom prst="rect">
            <a:avLst/>
          </a:prstGeom>
        </p:spPr>
      </p:pic>
      <p:pic>
        <p:nvPicPr>
          <p:cNvPr id="3" name="object 3"/>
          <p:cNvPicPr/>
          <p:nvPr/>
        </p:nvPicPr>
        <p:blipFill>
          <a:blip r:embed="rId3" cstate="print"/>
          <a:stretch>
            <a:fillRect/>
          </a:stretch>
        </p:blipFill>
        <p:spPr>
          <a:xfrm>
            <a:off x="1978151" y="4245864"/>
            <a:ext cx="7568183" cy="1367028"/>
          </a:xfrm>
          <a:prstGeom prst="rect">
            <a:avLst/>
          </a:prstGeom>
        </p:spPr>
      </p:pic>
      <p:sp>
        <p:nvSpPr>
          <p:cNvPr id="4" name="object 4"/>
          <p:cNvSpPr txBox="1"/>
          <p:nvPr/>
        </p:nvSpPr>
        <p:spPr>
          <a:xfrm>
            <a:off x="10663555" y="4429811"/>
            <a:ext cx="838200" cy="2129155"/>
          </a:xfrm>
          <a:prstGeom prst="rect">
            <a:avLst/>
          </a:prstGeom>
        </p:spPr>
        <p:txBody>
          <a:bodyPr vert="horz" wrap="square" lIns="0" tIns="12700" rIns="0" bIns="0" rtlCol="0">
            <a:spAutoFit/>
          </a:bodyPr>
          <a:lstStyle/>
          <a:p>
            <a:pPr marL="12700">
              <a:lnSpc>
                <a:spcPct val="100000"/>
              </a:lnSpc>
              <a:spcBef>
                <a:spcPts val="100"/>
              </a:spcBef>
            </a:pPr>
            <a:r>
              <a:rPr sz="13800" b="1" spc="-50">
                <a:latin typeface="Calibri"/>
                <a:cs typeface="Calibri"/>
              </a:rPr>
              <a:t>?</a:t>
            </a:r>
            <a:endParaRPr sz="138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14782" rIns="0" bIns="0" rtlCol="0">
            <a:spAutoFit/>
          </a:bodyPr>
          <a:lstStyle/>
          <a:p>
            <a:pPr marL="12700">
              <a:lnSpc>
                <a:spcPct val="100000"/>
              </a:lnSpc>
              <a:spcBef>
                <a:spcPts val="105"/>
              </a:spcBef>
            </a:pPr>
            <a:r>
              <a:rPr spc="-10"/>
              <a:t>Points critiques...</a:t>
            </a:r>
          </a:p>
        </p:txBody>
      </p:sp>
      <p:sp>
        <p:nvSpPr>
          <p:cNvPr id="3" name="object 3"/>
          <p:cNvSpPr txBox="1"/>
          <p:nvPr/>
        </p:nvSpPr>
        <p:spPr>
          <a:xfrm>
            <a:off x="916939" y="1707159"/>
            <a:ext cx="9912985" cy="1434465"/>
          </a:xfrm>
          <a:prstGeom prst="rect">
            <a:avLst/>
          </a:prstGeom>
        </p:spPr>
        <p:txBody>
          <a:bodyPr vert="horz" wrap="square" lIns="0" tIns="98425" rIns="0" bIns="0" rtlCol="0">
            <a:spAutoFit/>
          </a:bodyPr>
          <a:lstStyle/>
          <a:p>
            <a:pPr marL="240665" indent="-227965">
              <a:lnSpc>
                <a:spcPct val="100000"/>
              </a:lnSpc>
              <a:spcBef>
                <a:spcPts val="775"/>
              </a:spcBef>
              <a:buFont typeface="Arial"/>
              <a:buChar char="•"/>
              <a:tabLst>
                <a:tab pos="240665" algn="l"/>
              </a:tabLst>
            </a:pPr>
            <a:r>
              <a:rPr sz="2800">
                <a:latin typeface="Calibri"/>
                <a:cs typeface="Calibri"/>
              </a:rPr>
              <a:t>Critère d’inclusion: «clinically suspected urinary tract infection»….</a:t>
            </a:r>
          </a:p>
          <a:p>
            <a:pPr marL="240029" marR="2148840" indent="-227965">
              <a:lnSpc>
                <a:spcPts val="3020"/>
              </a:lnSpc>
              <a:spcBef>
                <a:spcPts val="1060"/>
              </a:spcBef>
              <a:buFont typeface="Arial"/>
              <a:buChar char="•"/>
              <a:tabLst>
                <a:tab pos="241300" algn="l"/>
              </a:tabLst>
            </a:pPr>
            <a:r>
              <a:rPr sz="2800" spc="-10">
                <a:latin typeface="Calibri"/>
                <a:cs typeface="Calibri"/>
              </a:rPr>
              <a:t>Pas de confirmation microbiologique, pas d’exclusion d’une infection vaginale!!!</a:t>
            </a:r>
            <a:endParaRPr sz="2800">
              <a:latin typeface="Calibri"/>
              <a:cs typeface="Calibri"/>
            </a:endParaRPr>
          </a:p>
        </p:txBody>
      </p:sp>
      <p:pic>
        <p:nvPicPr>
          <p:cNvPr id="4" name="object 4"/>
          <p:cNvPicPr/>
          <p:nvPr/>
        </p:nvPicPr>
        <p:blipFill>
          <a:blip r:embed="rId2" cstate="print"/>
          <a:stretch>
            <a:fillRect/>
          </a:stretch>
        </p:blipFill>
        <p:spPr>
          <a:xfrm>
            <a:off x="7315200" y="2667000"/>
            <a:ext cx="3860292" cy="3578352"/>
          </a:xfrm>
          <a:prstGeom prst="rect">
            <a:avLst/>
          </a:prstGeom>
        </p:spPr>
      </p:pic>
      <p:sp>
        <p:nvSpPr>
          <p:cNvPr id="5" name="object 5"/>
          <p:cNvSpPr txBox="1"/>
          <p:nvPr/>
        </p:nvSpPr>
        <p:spPr>
          <a:xfrm>
            <a:off x="8610600" y="5150841"/>
            <a:ext cx="801141" cy="299720"/>
          </a:xfrm>
          <a:prstGeom prst="rect">
            <a:avLst/>
          </a:prstGeom>
        </p:spPr>
        <p:txBody>
          <a:bodyPr vert="horz" wrap="square" lIns="0" tIns="12700" rIns="0" bIns="0" rtlCol="0">
            <a:spAutoFit/>
          </a:bodyPr>
          <a:lstStyle/>
          <a:p>
            <a:pPr marL="12700">
              <a:lnSpc>
                <a:spcPct val="100000"/>
              </a:lnSpc>
              <a:spcBef>
                <a:spcPts val="100"/>
              </a:spcBef>
            </a:pPr>
            <a:r>
              <a:rPr sz="1800" spc="-25">
                <a:solidFill>
                  <a:srgbClr val="FFFFFF"/>
                </a:solidFill>
                <a:latin typeface="Calibri"/>
                <a:cs typeface="Calibri"/>
              </a:rPr>
              <a:t>Cystite</a:t>
            </a:r>
            <a:endParaRPr sz="1800">
              <a:latin typeface="Calibri"/>
              <a:cs typeface="Calibri"/>
            </a:endParaRPr>
          </a:p>
        </p:txBody>
      </p:sp>
      <p:sp>
        <p:nvSpPr>
          <p:cNvPr id="6" name="object 6"/>
          <p:cNvSpPr txBox="1"/>
          <p:nvPr/>
        </p:nvSpPr>
        <p:spPr>
          <a:xfrm>
            <a:off x="7924800" y="3515915"/>
            <a:ext cx="2333625" cy="778510"/>
          </a:xfrm>
          <a:prstGeom prst="rect">
            <a:avLst/>
          </a:prstGeom>
        </p:spPr>
        <p:txBody>
          <a:bodyPr vert="horz" wrap="square" lIns="0" tIns="12700" rIns="0" bIns="0" rtlCol="0">
            <a:spAutoFit/>
          </a:bodyPr>
          <a:lstStyle/>
          <a:p>
            <a:pPr marR="1132840" algn="ctr">
              <a:lnSpc>
                <a:spcPct val="100000"/>
              </a:lnSpc>
              <a:spcBef>
                <a:spcPts val="100"/>
              </a:spcBef>
            </a:pPr>
            <a:r>
              <a:rPr sz="1800" dirty="0">
                <a:solidFill>
                  <a:srgbClr val="FFFFFF"/>
                </a:solidFill>
                <a:latin typeface="Calibri"/>
                <a:cs typeface="Calibri"/>
              </a:rPr>
              <a:t>Bladder Pain</a:t>
            </a:r>
            <a:endParaRPr sz="1800" dirty="0">
              <a:latin typeface="Calibri"/>
              <a:cs typeface="Calibri"/>
            </a:endParaRPr>
          </a:p>
          <a:p>
            <a:pPr marR="1131570" algn="ctr">
              <a:lnSpc>
                <a:spcPts val="1880"/>
              </a:lnSpc>
              <a:spcBef>
                <a:spcPts val="5"/>
              </a:spcBef>
            </a:pPr>
            <a:r>
              <a:rPr sz="1800" spc="-10" dirty="0">
                <a:solidFill>
                  <a:srgbClr val="FFFFFF"/>
                </a:solidFill>
                <a:latin typeface="Calibri"/>
                <a:cs typeface="Calibri"/>
              </a:rPr>
              <a:t>Syndrome</a:t>
            </a:r>
            <a:endParaRPr sz="1800" dirty="0">
              <a:latin typeface="Calibri"/>
              <a:cs typeface="Calibri"/>
            </a:endParaRPr>
          </a:p>
          <a:p>
            <a:pPr marR="5080" algn="r">
              <a:lnSpc>
                <a:spcPts val="1880"/>
              </a:lnSpc>
            </a:pPr>
            <a:r>
              <a:rPr sz="1800" spc="-25" dirty="0">
                <a:solidFill>
                  <a:srgbClr val="FFFFFF"/>
                </a:solidFill>
                <a:latin typeface="Calibri"/>
                <a:cs typeface="Calibri"/>
              </a:rPr>
              <a:t>OAB</a:t>
            </a:r>
            <a:endParaRPr sz="1800"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14782" rIns="0" bIns="0" rtlCol="0">
            <a:spAutoFit/>
          </a:bodyPr>
          <a:lstStyle/>
          <a:p>
            <a:pPr marL="12700">
              <a:lnSpc>
                <a:spcPct val="100000"/>
              </a:lnSpc>
              <a:spcBef>
                <a:spcPts val="105"/>
              </a:spcBef>
            </a:pPr>
            <a:r>
              <a:t>Adhérence au traitement?</a:t>
            </a:r>
          </a:p>
        </p:txBody>
      </p:sp>
      <p:grpSp>
        <p:nvGrpSpPr>
          <p:cNvPr id="3" name="object 3"/>
          <p:cNvGrpSpPr/>
          <p:nvPr/>
        </p:nvGrpSpPr>
        <p:grpSpPr>
          <a:xfrm>
            <a:off x="1199388" y="1917992"/>
            <a:ext cx="7185659" cy="2876550"/>
            <a:chOff x="1199388" y="1917992"/>
            <a:chExt cx="7185659" cy="2876550"/>
          </a:xfrm>
        </p:grpSpPr>
        <p:pic>
          <p:nvPicPr>
            <p:cNvPr id="4" name="object 4"/>
            <p:cNvPicPr/>
            <p:nvPr/>
          </p:nvPicPr>
          <p:blipFill>
            <a:blip r:embed="rId2" cstate="print"/>
            <a:stretch>
              <a:fillRect/>
            </a:stretch>
          </p:blipFill>
          <p:spPr>
            <a:xfrm>
              <a:off x="1703110" y="1917992"/>
              <a:ext cx="5888735" cy="2568844"/>
            </a:xfrm>
            <a:prstGeom prst="rect">
              <a:avLst/>
            </a:prstGeom>
          </p:spPr>
        </p:pic>
        <p:sp>
          <p:nvSpPr>
            <p:cNvPr id="5" name="object 5"/>
            <p:cNvSpPr/>
            <p:nvPr/>
          </p:nvSpPr>
          <p:spPr>
            <a:xfrm>
              <a:off x="1205484" y="3624072"/>
              <a:ext cx="7173595" cy="1164590"/>
            </a:xfrm>
            <a:custGeom>
              <a:avLst/>
              <a:gdLst/>
              <a:ahLst/>
              <a:cxnLst/>
              <a:rect l="l" t="t" r="r" b="b"/>
              <a:pathLst>
                <a:path w="7173595" h="1164589">
                  <a:moveTo>
                    <a:pt x="0" y="582167"/>
                  </a:moveTo>
                  <a:lnTo>
                    <a:pt x="12827" y="532575"/>
                  </a:lnTo>
                  <a:lnTo>
                    <a:pt x="38888" y="496130"/>
                  </a:lnTo>
                  <a:lnTo>
                    <a:pt x="78555" y="460405"/>
                  </a:lnTo>
                  <a:lnTo>
                    <a:pt x="112343" y="437023"/>
                  </a:lnTo>
                  <a:lnTo>
                    <a:pt x="151854" y="414015"/>
                  </a:lnTo>
                  <a:lnTo>
                    <a:pt x="196961" y="391400"/>
                  </a:lnTo>
                  <a:lnTo>
                    <a:pt x="247532" y="369199"/>
                  </a:lnTo>
                  <a:lnTo>
                    <a:pt x="303438" y="347435"/>
                  </a:lnTo>
                  <a:lnTo>
                    <a:pt x="364551" y="326127"/>
                  </a:lnTo>
                  <a:lnTo>
                    <a:pt x="430741" y="305296"/>
                  </a:lnTo>
                  <a:lnTo>
                    <a:pt x="501878" y="284965"/>
                  </a:lnTo>
                  <a:lnTo>
                    <a:pt x="539261" y="274992"/>
                  </a:lnTo>
                  <a:lnTo>
                    <a:pt x="577833" y="265153"/>
                  </a:lnTo>
                  <a:lnTo>
                    <a:pt x="617576" y="255448"/>
                  </a:lnTo>
                  <a:lnTo>
                    <a:pt x="658476" y="245881"/>
                  </a:lnTo>
                  <a:lnTo>
                    <a:pt x="700516" y="236455"/>
                  </a:lnTo>
                  <a:lnTo>
                    <a:pt x="743679" y="227171"/>
                  </a:lnTo>
                  <a:lnTo>
                    <a:pt x="787950" y="218034"/>
                  </a:lnTo>
                  <a:lnTo>
                    <a:pt x="833312" y="209044"/>
                  </a:lnTo>
                  <a:lnTo>
                    <a:pt x="879749" y="200206"/>
                  </a:lnTo>
                  <a:lnTo>
                    <a:pt x="927245" y="191521"/>
                  </a:lnTo>
                  <a:lnTo>
                    <a:pt x="975784" y="182992"/>
                  </a:lnTo>
                  <a:lnTo>
                    <a:pt x="1025349" y="174622"/>
                  </a:lnTo>
                  <a:lnTo>
                    <a:pt x="1075925" y="166413"/>
                  </a:lnTo>
                  <a:lnTo>
                    <a:pt x="1127495" y="158368"/>
                  </a:lnTo>
                  <a:lnTo>
                    <a:pt x="1180043" y="150490"/>
                  </a:lnTo>
                  <a:lnTo>
                    <a:pt x="1233553" y="142781"/>
                  </a:lnTo>
                  <a:lnTo>
                    <a:pt x="1288009" y="135245"/>
                  </a:lnTo>
                  <a:lnTo>
                    <a:pt x="1343394" y="127882"/>
                  </a:lnTo>
                  <a:lnTo>
                    <a:pt x="1399693" y="120697"/>
                  </a:lnTo>
                  <a:lnTo>
                    <a:pt x="1456889" y="113691"/>
                  </a:lnTo>
                  <a:lnTo>
                    <a:pt x="1514966" y="106868"/>
                  </a:lnTo>
                  <a:lnTo>
                    <a:pt x="1573908" y="100230"/>
                  </a:lnTo>
                  <a:lnTo>
                    <a:pt x="1633698" y="93780"/>
                  </a:lnTo>
                  <a:lnTo>
                    <a:pt x="1694321" y="87520"/>
                  </a:lnTo>
                  <a:lnTo>
                    <a:pt x="1755761" y="81452"/>
                  </a:lnTo>
                  <a:lnTo>
                    <a:pt x="1818000" y="75581"/>
                  </a:lnTo>
                  <a:lnTo>
                    <a:pt x="1881024" y="69907"/>
                  </a:lnTo>
                  <a:lnTo>
                    <a:pt x="1944815" y="64434"/>
                  </a:lnTo>
                  <a:lnTo>
                    <a:pt x="2009358" y="59164"/>
                  </a:lnTo>
                  <a:lnTo>
                    <a:pt x="2074636" y="54101"/>
                  </a:lnTo>
                  <a:lnTo>
                    <a:pt x="2140634" y="49246"/>
                  </a:lnTo>
                  <a:lnTo>
                    <a:pt x="2207335" y="44602"/>
                  </a:lnTo>
                  <a:lnTo>
                    <a:pt x="2274723" y="40173"/>
                  </a:lnTo>
                  <a:lnTo>
                    <a:pt x="2342781" y="35959"/>
                  </a:lnTo>
                  <a:lnTo>
                    <a:pt x="2411495" y="31965"/>
                  </a:lnTo>
                  <a:lnTo>
                    <a:pt x="2480846" y="28193"/>
                  </a:lnTo>
                  <a:lnTo>
                    <a:pt x="2550820" y="24645"/>
                  </a:lnTo>
                  <a:lnTo>
                    <a:pt x="2621400" y="21323"/>
                  </a:lnTo>
                  <a:lnTo>
                    <a:pt x="2692570" y="18232"/>
                  </a:lnTo>
                  <a:lnTo>
                    <a:pt x="2764313" y="15373"/>
                  </a:lnTo>
                  <a:lnTo>
                    <a:pt x="2836614" y="12748"/>
                  </a:lnTo>
                  <a:lnTo>
                    <a:pt x="2909457" y="10362"/>
                  </a:lnTo>
                  <a:lnTo>
                    <a:pt x="2982825" y="8215"/>
                  </a:lnTo>
                  <a:lnTo>
                    <a:pt x="3056702" y="6311"/>
                  </a:lnTo>
                  <a:lnTo>
                    <a:pt x="3131071" y="4652"/>
                  </a:lnTo>
                  <a:lnTo>
                    <a:pt x="3205918" y="3241"/>
                  </a:lnTo>
                  <a:lnTo>
                    <a:pt x="3281224" y="2081"/>
                  </a:lnTo>
                  <a:lnTo>
                    <a:pt x="3356976" y="1174"/>
                  </a:lnTo>
                  <a:lnTo>
                    <a:pt x="3433155" y="523"/>
                  </a:lnTo>
                  <a:lnTo>
                    <a:pt x="3509746" y="131"/>
                  </a:lnTo>
                  <a:lnTo>
                    <a:pt x="3586733" y="0"/>
                  </a:lnTo>
                  <a:lnTo>
                    <a:pt x="3663721" y="131"/>
                  </a:lnTo>
                  <a:lnTo>
                    <a:pt x="3740312" y="523"/>
                  </a:lnTo>
                  <a:lnTo>
                    <a:pt x="3816491" y="1174"/>
                  </a:lnTo>
                  <a:lnTo>
                    <a:pt x="3892243" y="2081"/>
                  </a:lnTo>
                  <a:lnTo>
                    <a:pt x="3967549" y="3241"/>
                  </a:lnTo>
                  <a:lnTo>
                    <a:pt x="4042396" y="4652"/>
                  </a:lnTo>
                  <a:lnTo>
                    <a:pt x="4116765" y="6311"/>
                  </a:lnTo>
                  <a:lnTo>
                    <a:pt x="4190642" y="8215"/>
                  </a:lnTo>
                  <a:lnTo>
                    <a:pt x="4264010" y="10362"/>
                  </a:lnTo>
                  <a:lnTo>
                    <a:pt x="4336853" y="12748"/>
                  </a:lnTo>
                  <a:lnTo>
                    <a:pt x="4409154" y="15373"/>
                  </a:lnTo>
                  <a:lnTo>
                    <a:pt x="4480897" y="18232"/>
                  </a:lnTo>
                  <a:lnTo>
                    <a:pt x="4552067" y="21323"/>
                  </a:lnTo>
                  <a:lnTo>
                    <a:pt x="4622647" y="24645"/>
                  </a:lnTo>
                  <a:lnTo>
                    <a:pt x="4692621" y="28193"/>
                  </a:lnTo>
                  <a:lnTo>
                    <a:pt x="4761972" y="31965"/>
                  </a:lnTo>
                  <a:lnTo>
                    <a:pt x="4830686" y="35959"/>
                  </a:lnTo>
                  <a:lnTo>
                    <a:pt x="4898744" y="40173"/>
                  </a:lnTo>
                  <a:lnTo>
                    <a:pt x="4966132" y="44602"/>
                  </a:lnTo>
                  <a:lnTo>
                    <a:pt x="5032833" y="49246"/>
                  </a:lnTo>
                  <a:lnTo>
                    <a:pt x="5098831" y="54101"/>
                  </a:lnTo>
                  <a:lnTo>
                    <a:pt x="5164109" y="59164"/>
                  </a:lnTo>
                  <a:lnTo>
                    <a:pt x="5228652" y="64434"/>
                  </a:lnTo>
                  <a:lnTo>
                    <a:pt x="5292443" y="69907"/>
                  </a:lnTo>
                  <a:lnTo>
                    <a:pt x="5355467" y="75581"/>
                  </a:lnTo>
                  <a:lnTo>
                    <a:pt x="5417706" y="81452"/>
                  </a:lnTo>
                  <a:lnTo>
                    <a:pt x="5479146" y="87520"/>
                  </a:lnTo>
                  <a:lnTo>
                    <a:pt x="5539769" y="93780"/>
                  </a:lnTo>
                  <a:lnTo>
                    <a:pt x="5599559" y="100230"/>
                  </a:lnTo>
                  <a:lnTo>
                    <a:pt x="5658501" y="106868"/>
                  </a:lnTo>
                  <a:lnTo>
                    <a:pt x="5716578" y="113691"/>
                  </a:lnTo>
                  <a:lnTo>
                    <a:pt x="5773774" y="120697"/>
                  </a:lnTo>
                  <a:lnTo>
                    <a:pt x="5830073" y="127882"/>
                  </a:lnTo>
                  <a:lnTo>
                    <a:pt x="5885458" y="135245"/>
                  </a:lnTo>
                  <a:lnTo>
                    <a:pt x="5939914" y="142781"/>
                  </a:lnTo>
                  <a:lnTo>
                    <a:pt x="5993424" y="150490"/>
                  </a:lnTo>
                  <a:lnTo>
                    <a:pt x="6045972" y="158368"/>
                  </a:lnTo>
                  <a:lnTo>
                    <a:pt x="6097542" y="166413"/>
                  </a:lnTo>
                  <a:lnTo>
                    <a:pt x="6148118" y="174622"/>
                  </a:lnTo>
                  <a:lnTo>
                    <a:pt x="6197683" y="182992"/>
                  </a:lnTo>
                  <a:lnTo>
                    <a:pt x="6246222" y="191521"/>
                  </a:lnTo>
                  <a:lnTo>
                    <a:pt x="6293718" y="200206"/>
                  </a:lnTo>
                  <a:lnTo>
                    <a:pt x="6340155" y="209044"/>
                  </a:lnTo>
                  <a:lnTo>
                    <a:pt x="6385517" y="218034"/>
                  </a:lnTo>
                  <a:lnTo>
                    <a:pt x="6429788" y="227171"/>
                  </a:lnTo>
                  <a:lnTo>
                    <a:pt x="6472951" y="236455"/>
                  </a:lnTo>
                  <a:lnTo>
                    <a:pt x="6514991" y="245881"/>
                  </a:lnTo>
                  <a:lnTo>
                    <a:pt x="6555891" y="255448"/>
                  </a:lnTo>
                  <a:lnTo>
                    <a:pt x="6595634" y="265153"/>
                  </a:lnTo>
                  <a:lnTo>
                    <a:pt x="6634206" y="274992"/>
                  </a:lnTo>
                  <a:lnTo>
                    <a:pt x="6671589" y="284965"/>
                  </a:lnTo>
                  <a:lnTo>
                    <a:pt x="6742726" y="305296"/>
                  </a:lnTo>
                  <a:lnTo>
                    <a:pt x="6808916" y="326127"/>
                  </a:lnTo>
                  <a:lnTo>
                    <a:pt x="6870029" y="347435"/>
                  </a:lnTo>
                  <a:lnTo>
                    <a:pt x="6925935" y="369199"/>
                  </a:lnTo>
                  <a:lnTo>
                    <a:pt x="6976506" y="391400"/>
                  </a:lnTo>
                  <a:lnTo>
                    <a:pt x="7021613" y="414015"/>
                  </a:lnTo>
                  <a:lnTo>
                    <a:pt x="7061124" y="437023"/>
                  </a:lnTo>
                  <a:lnTo>
                    <a:pt x="7094912" y="460405"/>
                  </a:lnTo>
                  <a:lnTo>
                    <a:pt x="7134579" y="496130"/>
                  </a:lnTo>
                  <a:lnTo>
                    <a:pt x="7160640" y="532575"/>
                  </a:lnTo>
                  <a:lnTo>
                    <a:pt x="7172658" y="569670"/>
                  </a:lnTo>
                  <a:lnTo>
                    <a:pt x="7173468" y="582167"/>
                  </a:lnTo>
                  <a:lnTo>
                    <a:pt x="7172658" y="594665"/>
                  </a:lnTo>
                  <a:lnTo>
                    <a:pt x="7160640" y="631760"/>
                  </a:lnTo>
                  <a:lnTo>
                    <a:pt x="7134579" y="668205"/>
                  </a:lnTo>
                  <a:lnTo>
                    <a:pt x="7094912" y="703930"/>
                  </a:lnTo>
                  <a:lnTo>
                    <a:pt x="7061124" y="727312"/>
                  </a:lnTo>
                  <a:lnTo>
                    <a:pt x="7021613" y="750320"/>
                  </a:lnTo>
                  <a:lnTo>
                    <a:pt x="6976506" y="772935"/>
                  </a:lnTo>
                  <a:lnTo>
                    <a:pt x="6925935" y="795136"/>
                  </a:lnTo>
                  <a:lnTo>
                    <a:pt x="6870029" y="816900"/>
                  </a:lnTo>
                  <a:lnTo>
                    <a:pt x="6808916" y="838208"/>
                  </a:lnTo>
                  <a:lnTo>
                    <a:pt x="6742726" y="859039"/>
                  </a:lnTo>
                  <a:lnTo>
                    <a:pt x="6671589" y="879370"/>
                  </a:lnTo>
                  <a:lnTo>
                    <a:pt x="6634206" y="889343"/>
                  </a:lnTo>
                  <a:lnTo>
                    <a:pt x="6595634" y="899182"/>
                  </a:lnTo>
                  <a:lnTo>
                    <a:pt x="6555891" y="908887"/>
                  </a:lnTo>
                  <a:lnTo>
                    <a:pt x="6514991" y="918454"/>
                  </a:lnTo>
                  <a:lnTo>
                    <a:pt x="6472951" y="927880"/>
                  </a:lnTo>
                  <a:lnTo>
                    <a:pt x="6429788" y="937164"/>
                  </a:lnTo>
                  <a:lnTo>
                    <a:pt x="6385517" y="946301"/>
                  </a:lnTo>
                  <a:lnTo>
                    <a:pt x="6340155" y="955291"/>
                  </a:lnTo>
                  <a:lnTo>
                    <a:pt x="6293718" y="964129"/>
                  </a:lnTo>
                  <a:lnTo>
                    <a:pt x="6246222" y="972814"/>
                  </a:lnTo>
                  <a:lnTo>
                    <a:pt x="6197683" y="981343"/>
                  </a:lnTo>
                  <a:lnTo>
                    <a:pt x="6148118" y="989713"/>
                  </a:lnTo>
                  <a:lnTo>
                    <a:pt x="6097542" y="997922"/>
                  </a:lnTo>
                  <a:lnTo>
                    <a:pt x="6045972" y="1005967"/>
                  </a:lnTo>
                  <a:lnTo>
                    <a:pt x="5993424" y="1013845"/>
                  </a:lnTo>
                  <a:lnTo>
                    <a:pt x="5939914" y="1021554"/>
                  </a:lnTo>
                  <a:lnTo>
                    <a:pt x="5885458" y="1029090"/>
                  </a:lnTo>
                  <a:lnTo>
                    <a:pt x="5830073" y="1036453"/>
                  </a:lnTo>
                  <a:lnTo>
                    <a:pt x="5773774" y="1043638"/>
                  </a:lnTo>
                  <a:lnTo>
                    <a:pt x="5716578" y="1050644"/>
                  </a:lnTo>
                  <a:lnTo>
                    <a:pt x="5658501" y="1057467"/>
                  </a:lnTo>
                  <a:lnTo>
                    <a:pt x="5599559" y="1064105"/>
                  </a:lnTo>
                  <a:lnTo>
                    <a:pt x="5539769" y="1070555"/>
                  </a:lnTo>
                  <a:lnTo>
                    <a:pt x="5479146" y="1076815"/>
                  </a:lnTo>
                  <a:lnTo>
                    <a:pt x="5417706" y="1082883"/>
                  </a:lnTo>
                  <a:lnTo>
                    <a:pt x="5355467" y="1088754"/>
                  </a:lnTo>
                  <a:lnTo>
                    <a:pt x="5292443" y="1094428"/>
                  </a:lnTo>
                  <a:lnTo>
                    <a:pt x="5228652" y="1099901"/>
                  </a:lnTo>
                  <a:lnTo>
                    <a:pt x="5164109" y="1105171"/>
                  </a:lnTo>
                  <a:lnTo>
                    <a:pt x="5098831" y="1110234"/>
                  </a:lnTo>
                  <a:lnTo>
                    <a:pt x="5032833" y="1115089"/>
                  </a:lnTo>
                  <a:lnTo>
                    <a:pt x="4966132" y="1119733"/>
                  </a:lnTo>
                  <a:lnTo>
                    <a:pt x="4898744" y="1124162"/>
                  </a:lnTo>
                  <a:lnTo>
                    <a:pt x="4830686" y="1128376"/>
                  </a:lnTo>
                  <a:lnTo>
                    <a:pt x="4761972" y="1132370"/>
                  </a:lnTo>
                  <a:lnTo>
                    <a:pt x="4692621" y="1136142"/>
                  </a:lnTo>
                  <a:lnTo>
                    <a:pt x="4622647" y="1139690"/>
                  </a:lnTo>
                  <a:lnTo>
                    <a:pt x="4552067" y="1143012"/>
                  </a:lnTo>
                  <a:lnTo>
                    <a:pt x="4480897" y="1146103"/>
                  </a:lnTo>
                  <a:lnTo>
                    <a:pt x="4409154" y="1148962"/>
                  </a:lnTo>
                  <a:lnTo>
                    <a:pt x="4336853" y="1151587"/>
                  </a:lnTo>
                  <a:lnTo>
                    <a:pt x="4264010" y="1153973"/>
                  </a:lnTo>
                  <a:lnTo>
                    <a:pt x="4190642" y="1156120"/>
                  </a:lnTo>
                  <a:lnTo>
                    <a:pt x="4116765" y="1158024"/>
                  </a:lnTo>
                  <a:lnTo>
                    <a:pt x="4042396" y="1159683"/>
                  </a:lnTo>
                  <a:lnTo>
                    <a:pt x="3967549" y="1161094"/>
                  </a:lnTo>
                  <a:lnTo>
                    <a:pt x="3892243" y="1162254"/>
                  </a:lnTo>
                  <a:lnTo>
                    <a:pt x="3816491" y="1163161"/>
                  </a:lnTo>
                  <a:lnTo>
                    <a:pt x="3740312" y="1163812"/>
                  </a:lnTo>
                  <a:lnTo>
                    <a:pt x="3663721" y="1164204"/>
                  </a:lnTo>
                  <a:lnTo>
                    <a:pt x="3586733" y="1164335"/>
                  </a:lnTo>
                  <a:lnTo>
                    <a:pt x="3509746" y="1164204"/>
                  </a:lnTo>
                  <a:lnTo>
                    <a:pt x="3433155" y="1163812"/>
                  </a:lnTo>
                  <a:lnTo>
                    <a:pt x="3356976" y="1163161"/>
                  </a:lnTo>
                  <a:lnTo>
                    <a:pt x="3281224" y="1162254"/>
                  </a:lnTo>
                  <a:lnTo>
                    <a:pt x="3205918" y="1161094"/>
                  </a:lnTo>
                  <a:lnTo>
                    <a:pt x="3131071" y="1159683"/>
                  </a:lnTo>
                  <a:lnTo>
                    <a:pt x="3056702" y="1158024"/>
                  </a:lnTo>
                  <a:lnTo>
                    <a:pt x="2982825" y="1156120"/>
                  </a:lnTo>
                  <a:lnTo>
                    <a:pt x="2909457" y="1153973"/>
                  </a:lnTo>
                  <a:lnTo>
                    <a:pt x="2836614" y="1151587"/>
                  </a:lnTo>
                  <a:lnTo>
                    <a:pt x="2764313" y="1148962"/>
                  </a:lnTo>
                  <a:lnTo>
                    <a:pt x="2692570" y="1146103"/>
                  </a:lnTo>
                  <a:lnTo>
                    <a:pt x="2621400" y="1143012"/>
                  </a:lnTo>
                  <a:lnTo>
                    <a:pt x="2550820" y="1139690"/>
                  </a:lnTo>
                  <a:lnTo>
                    <a:pt x="2480846" y="1136142"/>
                  </a:lnTo>
                  <a:lnTo>
                    <a:pt x="2411495" y="1132370"/>
                  </a:lnTo>
                  <a:lnTo>
                    <a:pt x="2342781" y="1128376"/>
                  </a:lnTo>
                  <a:lnTo>
                    <a:pt x="2274723" y="1124162"/>
                  </a:lnTo>
                  <a:lnTo>
                    <a:pt x="2207335" y="1119733"/>
                  </a:lnTo>
                  <a:lnTo>
                    <a:pt x="2140634" y="1115089"/>
                  </a:lnTo>
                  <a:lnTo>
                    <a:pt x="2074636" y="1110234"/>
                  </a:lnTo>
                  <a:lnTo>
                    <a:pt x="2009358" y="1105171"/>
                  </a:lnTo>
                  <a:lnTo>
                    <a:pt x="1944815" y="1099901"/>
                  </a:lnTo>
                  <a:lnTo>
                    <a:pt x="1881024" y="1094428"/>
                  </a:lnTo>
                  <a:lnTo>
                    <a:pt x="1818000" y="1088754"/>
                  </a:lnTo>
                  <a:lnTo>
                    <a:pt x="1755761" y="1082883"/>
                  </a:lnTo>
                  <a:lnTo>
                    <a:pt x="1694321" y="1076815"/>
                  </a:lnTo>
                  <a:lnTo>
                    <a:pt x="1633698" y="1070555"/>
                  </a:lnTo>
                  <a:lnTo>
                    <a:pt x="1573908" y="1064105"/>
                  </a:lnTo>
                  <a:lnTo>
                    <a:pt x="1514966" y="1057467"/>
                  </a:lnTo>
                  <a:lnTo>
                    <a:pt x="1456889" y="1050644"/>
                  </a:lnTo>
                  <a:lnTo>
                    <a:pt x="1399693" y="1043638"/>
                  </a:lnTo>
                  <a:lnTo>
                    <a:pt x="1343394" y="1036453"/>
                  </a:lnTo>
                  <a:lnTo>
                    <a:pt x="1288009" y="1029090"/>
                  </a:lnTo>
                  <a:lnTo>
                    <a:pt x="1233553" y="1021554"/>
                  </a:lnTo>
                  <a:lnTo>
                    <a:pt x="1180043" y="1013845"/>
                  </a:lnTo>
                  <a:lnTo>
                    <a:pt x="1127495" y="1005967"/>
                  </a:lnTo>
                  <a:lnTo>
                    <a:pt x="1075925" y="997922"/>
                  </a:lnTo>
                  <a:lnTo>
                    <a:pt x="1025349" y="989713"/>
                  </a:lnTo>
                  <a:lnTo>
                    <a:pt x="975784" y="981343"/>
                  </a:lnTo>
                  <a:lnTo>
                    <a:pt x="927245" y="972814"/>
                  </a:lnTo>
                  <a:lnTo>
                    <a:pt x="879749" y="964129"/>
                  </a:lnTo>
                  <a:lnTo>
                    <a:pt x="833312" y="955291"/>
                  </a:lnTo>
                  <a:lnTo>
                    <a:pt x="787950" y="946301"/>
                  </a:lnTo>
                  <a:lnTo>
                    <a:pt x="743679" y="937164"/>
                  </a:lnTo>
                  <a:lnTo>
                    <a:pt x="700516" y="927880"/>
                  </a:lnTo>
                  <a:lnTo>
                    <a:pt x="658476" y="918454"/>
                  </a:lnTo>
                  <a:lnTo>
                    <a:pt x="617576" y="908887"/>
                  </a:lnTo>
                  <a:lnTo>
                    <a:pt x="577833" y="899182"/>
                  </a:lnTo>
                  <a:lnTo>
                    <a:pt x="539261" y="889343"/>
                  </a:lnTo>
                  <a:lnTo>
                    <a:pt x="501878" y="879370"/>
                  </a:lnTo>
                  <a:lnTo>
                    <a:pt x="430741" y="859039"/>
                  </a:lnTo>
                  <a:lnTo>
                    <a:pt x="364551" y="838208"/>
                  </a:lnTo>
                  <a:lnTo>
                    <a:pt x="303438" y="816900"/>
                  </a:lnTo>
                  <a:lnTo>
                    <a:pt x="247532" y="795136"/>
                  </a:lnTo>
                  <a:lnTo>
                    <a:pt x="196961" y="772935"/>
                  </a:lnTo>
                  <a:lnTo>
                    <a:pt x="151854" y="750320"/>
                  </a:lnTo>
                  <a:lnTo>
                    <a:pt x="112343" y="727312"/>
                  </a:lnTo>
                  <a:lnTo>
                    <a:pt x="78555" y="703930"/>
                  </a:lnTo>
                  <a:lnTo>
                    <a:pt x="38888" y="668205"/>
                  </a:lnTo>
                  <a:lnTo>
                    <a:pt x="12827" y="631760"/>
                  </a:lnTo>
                  <a:lnTo>
                    <a:pt x="809" y="594665"/>
                  </a:lnTo>
                  <a:lnTo>
                    <a:pt x="0" y="582167"/>
                  </a:lnTo>
                  <a:close/>
                </a:path>
              </a:pathLst>
            </a:custGeom>
            <a:ln w="12192">
              <a:solidFill>
                <a:srgbClr val="FF0000"/>
              </a:solidFill>
            </a:ln>
          </p:spPr>
          <p:txBody>
            <a:bodyPr wrap="square" lIns="0" tIns="0" rIns="0" bIns="0" rtlCol="0"/>
            <a:lstStyle/>
            <a:p>
              <a:endParaRPr/>
            </a:p>
          </p:txBody>
        </p:sp>
      </p:grpSp>
      <p:sp>
        <p:nvSpPr>
          <p:cNvPr id="6" name="object 6"/>
          <p:cNvSpPr txBox="1"/>
          <p:nvPr/>
        </p:nvSpPr>
        <p:spPr>
          <a:xfrm>
            <a:off x="8808211" y="4181983"/>
            <a:ext cx="3337560" cy="941069"/>
          </a:xfrm>
          <a:prstGeom prst="rect">
            <a:avLst/>
          </a:prstGeom>
        </p:spPr>
        <p:txBody>
          <a:bodyPr vert="horz" wrap="square" lIns="0" tIns="12700" rIns="0" bIns="0" rtlCol="0">
            <a:spAutoFit/>
          </a:bodyPr>
          <a:lstStyle/>
          <a:p>
            <a:pPr marL="12700" marR="262890">
              <a:lnSpc>
                <a:spcPct val="100000"/>
              </a:lnSpc>
              <a:spcBef>
                <a:spcPts val="100"/>
              </a:spcBef>
            </a:pPr>
            <a:r>
              <a:rPr sz="2000" spc="-10">
                <a:latin typeface="Calibri"/>
                <a:cs typeface="Calibri"/>
              </a:rPr>
              <a:t>2/3 des </a:t>
            </a:r>
            <a:r>
              <a:rPr lang="de-CH" sz="2000" spc="-10" dirty="0" err="1">
                <a:latin typeface="Calibri"/>
                <a:cs typeface="Calibri"/>
              </a:rPr>
              <a:t>patientes</a:t>
            </a:r>
            <a:r>
              <a:rPr sz="2000" spc="-10">
                <a:latin typeface="Calibri"/>
                <a:cs typeface="Calibri"/>
              </a:rPr>
              <a:t> </a:t>
            </a:r>
            <a:r>
              <a:rPr lang="de-CH" sz="2000" spc="-10" dirty="0" err="1">
                <a:latin typeface="Calibri"/>
                <a:cs typeface="Calibri"/>
              </a:rPr>
              <a:t>prenaient</a:t>
            </a:r>
            <a:r>
              <a:rPr sz="2000" spc="-10">
                <a:latin typeface="Calibri"/>
                <a:cs typeface="Calibri"/>
              </a:rPr>
              <a:t> du D-mannose 3x par </a:t>
            </a:r>
            <a:r>
              <a:rPr lang="de-CH" sz="2000" spc="-10" dirty="0" err="1">
                <a:latin typeface="Calibri"/>
                <a:cs typeface="Calibri"/>
              </a:rPr>
              <a:t>semaine</a:t>
            </a:r>
            <a:r>
              <a:rPr lang="de-CH" sz="2000" spc="-10" dirty="0">
                <a:latin typeface="Calibri"/>
                <a:cs typeface="Calibri"/>
              </a:rPr>
              <a:t> </a:t>
            </a:r>
            <a:r>
              <a:rPr sz="2000" spc="-10">
                <a:latin typeface="Calibri"/>
                <a:cs typeface="Calibri"/>
              </a:rPr>
              <a:t>-&gt; sous-dosage</a:t>
            </a:r>
            <a:endParaRPr lang="de-CH" sz="2000" dirty="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40023" y="1368552"/>
            <a:ext cx="5006339" cy="44912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14782" rIns="0" bIns="0" rtlCol="0">
            <a:spAutoFit/>
          </a:bodyPr>
          <a:lstStyle/>
          <a:p>
            <a:pPr marL="12700">
              <a:lnSpc>
                <a:spcPct val="100000"/>
              </a:lnSpc>
              <a:spcBef>
                <a:spcPts val="105"/>
              </a:spcBef>
            </a:pPr>
            <a:r>
              <a:t>Traitement/prophylaxie</a:t>
            </a:r>
          </a:p>
        </p:txBody>
      </p:sp>
      <p:sp>
        <p:nvSpPr>
          <p:cNvPr id="4" name="object 4"/>
          <p:cNvSpPr txBox="1"/>
          <p:nvPr/>
        </p:nvSpPr>
        <p:spPr>
          <a:xfrm>
            <a:off x="650849" y="2228977"/>
            <a:ext cx="6637655" cy="758190"/>
          </a:xfrm>
          <a:prstGeom prst="rect">
            <a:avLst/>
          </a:prstGeom>
        </p:spPr>
        <p:txBody>
          <a:bodyPr vert="horz" wrap="square" lIns="0" tIns="65405" rIns="0" bIns="0" rtlCol="0">
            <a:spAutoFit/>
          </a:bodyPr>
          <a:lstStyle/>
          <a:p>
            <a:pPr marL="354965" indent="-342265">
              <a:lnSpc>
                <a:spcPct val="100000"/>
              </a:lnSpc>
              <a:spcBef>
                <a:spcPts val="515"/>
              </a:spcBef>
              <a:buClr>
                <a:srgbClr val="5B9BD4"/>
              </a:buClr>
              <a:buFont typeface="Arial"/>
              <a:buChar char="&gt;"/>
              <a:tabLst>
                <a:tab pos="354965" algn="l"/>
              </a:tabLst>
            </a:pPr>
            <a:r>
              <a:rPr sz="2400" spc="-10">
                <a:latin typeface="Calibri"/>
                <a:cs typeface="Calibri"/>
              </a:rPr>
              <a:t>Vaccination</a:t>
            </a:r>
            <a:endParaRPr sz="2400">
              <a:latin typeface="Calibri"/>
              <a:cs typeface="Calibri"/>
            </a:endParaRPr>
          </a:p>
          <a:p>
            <a:pPr marL="637540" lvl="1" indent="-267335">
              <a:lnSpc>
                <a:spcPct val="100000"/>
              </a:lnSpc>
              <a:spcBef>
                <a:spcPts val="310"/>
              </a:spcBef>
              <a:buFont typeface="Symbol"/>
              <a:buChar char=""/>
              <a:tabLst>
                <a:tab pos="637540" algn="l"/>
              </a:tabLst>
            </a:pPr>
            <a:r>
              <a:rPr sz="1800">
                <a:latin typeface="Calibri"/>
                <a:cs typeface="Calibri"/>
              </a:rPr>
              <a:t>Urovaxom: 18 souches d’E. coli: division par deux du nombre de cystites </a:t>
            </a:r>
            <a:r>
              <a:rPr sz="1400" spc="-45">
                <a:solidFill>
                  <a:srgbClr val="8496AF"/>
                </a:solidFill>
                <a:latin typeface="Calibri"/>
                <a:cs typeface="Calibri"/>
              </a:rPr>
              <a:t>(Bauer HW, Eur Urol 2005)</a:t>
            </a:r>
            <a:endParaRPr sz="1400">
              <a:latin typeface="Calibri"/>
              <a:cs typeface="Calibri"/>
            </a:endParaRPr>
          </a:p>
        </p:txBody>
      </p:sp>
      <p:sp>
        <p:nvSpPr>
          <p:cNvPr id="5" name="object 5"/>
          <p:cNvSpPr txBox="1"/>
          <p:nvPr/>
        </p:nvSpPr>
        <p:spPr>
          <a:xfrm>
            <a:off x="650849" y="3624833"/>
            <a:ext cx="5174615" cy="391160"/>
          </a:xfrm>
          <a:prstGeom prst="rect">
            <a:avLst/>
          </a:prstGeom>
        </p:spPr>
        <p:txBody>
          <a:bodyPr vert="horz" wrap="square" lIns="0" tIns="12700" rIns="0" bIns="0" rtlCol="0">
            <a:spAutoFit/>
          </a:bodyPr>
          <a:lstStyle/>
          <a:p>
            <a:pPr marL="354965" indent="-342265">
              <a:lnSpc>
                <a:spcPct val="100000"/>
              </a:lnSpc>
              <a:spcBef>
                <a:spcPts val="100"/>
              </a:spcBef>
              <a:buClr>
                <a:srgbClr val="5B9BD4"/>
              </a:buClr>
              <a:buFont typeface="Arial"/>
              <a:buChar char="&gt;"/>
              <a:tabLst>
                <a:tab pos="354965" algn="l"/>
              </a:tabLst>
            </a:pPr>
            <a:r>
              <a:rPr sz="2400">
                <a:latin typeface="Calibri"/>
                <a:cs typeface="Calibri"/>
              </a:rPr>
              <a:t>D-mannose: réduit les cystites de jusqu’à 60 %</a:t>
            </a:r>
          </a:p>
        </p:txBody>
      </p:sp>
      <p:sp>
        <p:nvSpPr>
          <p:cNvPr id="6" name="object 6"/>
          <p:cNvSpPr txBox="1"/>
          <p:nvPr/>
        </p:nvSpPr>
        <p:spPr>
          <a:xfrm>
            <a:off x="650849" y="4803140"/>
            <a:ext cx="6453505" cy="1569720"/>
          </a:xfrm>
          <a:prstGeom prst="rect">
            <a:avLst/>
          </a:prstGeom>
        </p:spPr>
        <p:txBody>
          <a:bodyPr vert="horz" wrap="square" lIns="0" tIns="12700" rIns="0" bIns="0" rtlCol="0">
            <a:spAutoFit/>
          </a:bodyPr>
          <a:lstStyle/>
          <a:p>
            <a:pPr marL="354965" indent="-342265">
              <a:lnSpc>
                <a:spcPct val="100000"/>
              </a:lnSpc>
              <a:spcBef>
                <a:spcPts val="100"/>
              </a:spcBef>
              <a:buClr>
                <a:srgbClr val="5B9BD4"/>
              </a:buClr>
              <a:buFont typeface="Arial"/>
              <a:buChar char="&gt;"/>
              <a:tabLst>
                <a:tab pos="354965" algn="l"/>
              </a:tabLst>
            </a:pPr>
            <a:r>
              <a:rPr sz="2400" spc="-10">
                <a:latin typeface="Calibri"/>
                <a:cs typeface="Calibri"/>
              </a:rPr>
              <a:t>Cranberry: «not recommended» </a:t>
            </a:r>
            <a:r>
              <a:rPr sz="1400" spc="-45">
                <a:solidFill>
                  <a:srgbClr val="8496AF"/>
                </a:solidFill>
                <a:latin typeface="Calibri"/>
                <a:cs typeface="Calibri"/>
              </a:rPr>
              <a:t>(Jepson RG, Cochrane 2012)</a:t>
            </a:r>
            <a:endParaRPr sz="1400">
              <a:latin typeface="Calibri"/>
              <a:cs typeface="Calibri"/>
            </a:endParaRPr>
          </a:p>
          <a:p>
            <a:pPr>
              <a:lnSpc>
                <a:spcPct val="100000"/>
              </a:lnSpc>
              <a:spcBef>
                <a:spcPts val="370"/>
              </a:spcBef>
              <a:buClr>
                <a:srgbClr val="5B9BD4"/>
              </a:buClr>
              <a:buFont typeface="Arial"/>
              <a:buChar char="&gt;"/>
            </a:pPr>
            <a:endParaRPr sz="2400">
              <a:latin typeface="Calibri"/>
              <a:cs typeface="Calibri"/>
            </a:endParaRPr>
          </a:p>
          <a:p>
            <a:pPr marL="354965" indent="-342265">
              <a:lnSpc>
                <a:spcPct val="100000"/>
              </a:lnSpc>
              <a:buClr>
                <a:srgbClr val="5B9BD4"/>
              </a:buClr>
              <a:buFont typeface="Arial"/>
              <a:buChar char="&gt;"/>
              <a:tabLst>
                <a:tab pos="354965" algn="l"/>
              </a:tabLst>
            </a:pPr>
            <a:r>
              <a:rPr sz="2400">
                <a:latin typeface="Calibri"/>
                <a:cs typeface="Calibri"/>
              </a:rPr>
              <a:t>Vitamine C, lactobacilles: manque de données</a:t>
            </a:r>
          </a:p>
          <a:p>
            <a:pPr marL="354965" indent="-342265">
              <a:lnSpc>
                <a:spcPct val="100000"/>
              </a:lnSpc>
              <a:spcBef>
                <a:spcPts val="215"/>
              </a:spcBef>
              <a:buClr>
                <a:srgbClr val="5B9BD4"/>
              </a:buClr>
              <a:buFont typeface="Arial"/>
              <a:buChar char="&gt;"/>
              <a:tabLst>
                <a:tab pos="354965" algn="l"/>
              </a:tabLst>
            </a:pPr>
            <a:r>
              <a:rPr sz="2400" spc="-10">
                <a:latin typeface="Calibri"/>
                <a:cs typeface="Calibri"/>
              </a:rPr>
              <a:t>Œstrogènes locaux</a:t>
            </a:r>
            <a:endParaRPr sz="2400">
              <a:latin typeface="Calibri"/>
              <a:cs typeface="Calibri"/>
            </a:endParaRPr>
          </a:p>
        </p:txBody>
      </p:sp>
      <p:pic>
        <p:nvPicPr>
          <p:cNvPr id="7" name="object 7"/>
          <p:cNvPicPr/>
          <p:nvPr/>
        </p:nvPicPr>
        <p:blipFill>
          <a:blip r:embed="rId2" cstate="print"/>
          <a:stretch>
            <a:fillRect/>
          </a:stretch>
        </p:blipFill>
        <p:spPr>
          <a:xfrm>
            <a:off x="8659368" y="4319015"/>
            <a:ext cx="1277112" cy="157581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84476" y="1572767"/>
            <a:ext cx="8740140" cy="419862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8324850" cy="697230"/>
          </a:xfrm>
          <a:prstGeom prst="rect">
            <a:avLst/>
          </a:prstGeom>
        </p:spPr>
        <p:txBody>
          <a:bodyPr vert="horz" wrap="square" lIns="0" tIns="13335" rIns="0" bIns="0" rtlCol="0">
            <a:spAutoFit/>
          </a:bodyPr>
          <a:lstStyle/>
          <a:p>
            <a:pPr marL="12700">
              <a:lnSpc>
                <a:spcPct val="100000"/>
              </a:lnSpc>
              <a:spcBef>
                <a:spcPts val="105"/>
              </a:spcBef>
            </a:pPr>
            <a:r>
              <a:t>Atrophie locale et autres facteurs</a:t>
            </a:r>
          </a:p>
        </p:txBody>
      </p:sp>
      <p:pic>
        <p:nvPicPr>
          <p:cNvPr id="3" name="object 3"/>
          <p:cNvPicPr/>
          <p:nvPr/>
        </p:nvPicPr>
        <p:blipFill>
          <a:blip r:embed="rId2" cstate="print"/>
          <a:stretch>
            <a:fillRect/>
          </a:stretch>
        </p:blipFill>
        <p:spPr>
          <a:xfrm>
            <a:off x="542544" y="1612391"/>
            <a:ext cx="3625596" cy="4954524"/>
          </a:xfrm>
          <a:prstGeom prst="rect">
            <a:avLst/>
          </a:prstGeom>
        </p:spPr>
      </p:pic>
      <p:sp>
        <p:nvSpPr>
          <p:cNvPr id="4" name="object 4"/>
          <p:cNvSpPr txBox="1"/>
          <p:nvPr/>
        </p:nvSpPr>
        <p:spPr>
          <a:xfrm>
            <a:off x="5383529" y="2150821"/>
            <a:ext cx="4249420" cy="300355"/>
          </a:xfrm>
          <a:prstGeom prst="rect">
            <a:avLst/>
          </a:prstGeom>
        </p:spPr>
        <p:txBody>
          <a:bodyPr vert="horz" wrap="square" lIns="0" tIns="12700" rIns="0" bIns="0" rtlCol="0">
            <a:spAutoFit/>
          </a:bodyPr>
          <a:lstStyle/>
          <a:p>
            <a:pPr marL="12700">
              <a:lnSpc>
                <a:spcPct val="100000"/>
              </a:lnSpc>
              <a:spcBef>
                <a:spcPts val="100"/>
              </a:spcBef>
            </a:pPr>
            <a:r>
              <a:rPr sz="1800" spc="-10">
                <a:latin typeface="Calibri"/>
                <a:cs typeface="Calibri"/>
              </a:rPr>
              <a:t>Peut survenir malgré les œstrogènes systémiques!</a:t>
            </a:r>
            <a:endParaRPr sz="1800">
              <a:latin typeface="Calibri"/>
              <a:cs typeface="Calibri"/>
            </a:endParaRPr>
          </a:p>
        </p:txBody>
      </p:sp>
      <p:sp>
        <p:nvSpPr>
          <p:cNvPr id="5" name="object 5"/>
          <p:cNvSpPr txBox="1"/>
          <p:nvPr/>
        </p:nvSpPr>
        <p:spPr>
          <a:xfrm>
            <a:off x="5383529" y="3797554"/>
            <a:ext cx="4742180" cy="1397635"/>
          </a:xfrm>
          <a:prstGeom prst="rect">
            <a:avLst/>
          </a:prstGeom>
        </p:spPr>
        <p:txBody>
          <a:bodyPr vert="horz" wrap="square" lIns="0" tIns="12700" rIns="0" bIns="0" rtlCol="0">
            <a:spAutoFit/>
          </a:bodyPr>
          <a:lstStyle/>
          <a:p>
            <a:pPr marL="12700" marR="5080">
              <a:lnSpc>
                <a:spcPct val="100000"/>
              </a:lnSpc>
              <a:spcBef>
                <a:spcPts val="100"/>
              </a:spcBef>
            </a:pPr>
            <a:r>
              <a:rPr sz="1800" spc="-10">
                <a:latin typeface="Calibri"/>
                <a:cs typeface="Calibri"/>
              </a:rPr>
              <a:t>Traitements: suppositoires vaginaux (p. ex. OrthoGynest) vs. comprimés (p. ex. Vagigem) vs. pommade (p. ex. OestroGynaedron)</a:t>
            </a:r>
            <a:endParaRPr sz="1800">
              <a:latin typeface="Calibri"/>
              <a:cs typeface="Calibri"/>
            </a:endParaRPr>
          </a:p>
          <a:p>
            <a:pPr>
              <a:lnSpc>
                <a:spcPct val="100000"/>
              </a:lnSpc>
              <a:spcBef>
                <a:spcPts val="2120"/>
              </a:spcBef>
            </a:pPr>
            <a:endParaRPr sz="1800">
              <a:latin typeface="Calibri"/>
              <a:cs typeface="Calibri"/>
            </a:endParaRPr>
          </a:p>
          <a:p>
            <a:pPr marL="12700">
              <a:lnSpc>
                <a:spcPct val="100000"/>
              </a:lnSpc>
            </a:pPr>
            <a:r>
              <a:rPr sz="1800" spc="-10">
                <a:latin typeface="Calibri"/>
                <a:cs typeface="Calibri"/>
              </a:rPr>
              <a:t>Beaucoup de données au sujet de la prophylaxie pour les cystites!!!!!!</a:t>
            </a:r>
            <a:endParaRPr sz="18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609676"/>
            <a:ext cx="6474462" cy="690574"/>
          </a:xfrm>
          <a:prstGeom prst="rect">
            <a:avLst/>
          </a:prstGeom>
        </p:spPr>
        <p:txBody>
          <a:bodyPr vert="horz" wrap="square" lIns="0" tIns="13335" rIns="0" bIns="0" rtlCol="0">
            <a:spAutoFit/>
          </a:bodyPr>
          <a:lstStyle/>
          <a:p>
            <a:pPr marL="12700">
              <a:lnSpc>
                <a:spcPct val="100000"/>
              </a:lnSpc>
              <a:spcBef>
                <a:spcPts val="105"/>
              </a:spcBef>
            </a:pPr>
            <a:r>
              <a:rPr lang="de-CH" dirty="0" err="1"/>
              <a:t>Symptômes</a:t>
            </a:r>
            <a:r>
              <a:t> </a:t>
            </a:r>
            <a:r>
              <a:rPr lang="de-CH" dirty="0" err="1"/>
              <a:t>d’une</a:t>
            </a:r>
            <a:r>
              <a:t> </a:t>
            </a:r>
            <a:r>
              <a:rPr lang="de-CH" dirty="0" err="1"/>
              <a:t>atrophie</a:t>
            </a:r>
            <a:endParaRPr/>
          </a:p>
        </p:txBody>
      </p:sp>
      <p:sp>
        <p:nvSpPr>
          <p:cNvPr id="3" name="object 3"/>
          <p:cNvSpPr txBox="1">
            <a:spLocks noGrp="1"/>
          </p:cNvSpPr>
          <p:nvPr>
            <p:ph type="body" idx="1"/>
          </p:nvPr>
        </p:nvSpPr>
        <p:spPr>
          <a:prstGeom prst="rect">
            <a:avLst/>
          </a:prstGeom>
        </p:spPr>
        <p:txBody>
          <a:bodyPr vert="horz" wrap="square" lIns="0" tIns="83820" rIns="0" bIns="0" rtlCol="0">
            <a:spAutoFit/>
          </a:bodyPr>
          <a:lstStyle/>
          <a:p>
            <a:pPr marL="240665" indent="-227965">
              <a:lnSpc>
                <a:spcPct val="100000"/>
              </a:lnSpc>
              <a:spcBef>
                <a:spcPts val="660"/>
              </a:spcBef>
              <a:buFont typeface="Arial"/>
              <a:buChar char="•"/>
              <a:tabLst>
                <a:tab pos="240665" algn="l"/>
              </a:tabLst>
            </a:pPr>
            <a:r>
              <a:t>Sensation de brûlure, de corps étranger</a:t>
            </a:r>
          </a:p>
          <a:p>
            <a:pPr marL="240665" indent="-227965">
              <a:lnSpc>
                <a:spcPct val="100000"/>
              </a:lnSpc>
              <a:spcBef>
                <a:spcPts val="565"/>
              </a:spcBef>
              <a:buFont typeface="Arial"/>
              <a:buChar char="•"/>
              <a:tabLst>
                <a:tab pos="240665" algn="l"/>
              </a:tabLst>
            </a:pPr>
            <a:r>
              <a:rPr spc="-10"/>
              <a:t>Dyspareunie</a:t>
            </a:r>
          </a:p>
          <a:p>
            <a:pPr marL="240665" indent="-227965">
              <a:lnSpc>
                <a:spcPct val="100000"/>
              </a:lnSpc>
              <a:spcBef>
                <a:spcPts val="575"/>
              </a:spcBef>
              <a:buFont typeface="Arial"/>
              <a:buChar char="•"/>
              <a:tabLst>
                <a:tab pos="240665" algn="l"/>
              </a:tabLst>
            </a:pPr>
            <a:r>
              <a:rPr spc="-10"/>
              <a:t>Infections vaginales</a:t>
            </a:r>
          </a:p>
          <a:p>
            <a:pPr marL="240665" indent="-227965">
              <a:lnSpc>
                <a:spcPct val="100000"/>
              </a:lnSpc>
              <a:spcBef>
                <a:spcPts val="565"/>
              </a:spcBef>
              <a:buFont typeface="Arial"/>
              <a:buChar char="•"/>
              <a:tabLst>
                <a:tab pos="240665" algn="l"/>
              </a:tabLst>
            </a:pPr>
            <a:r>
              <a:rPr spc="-10"/>
              <a:t>Saignements</a:t>
            </a:r>
          </a:p>
          <a:p>
            <a:pPr marL="240665" indent="-227965">
              <a:lnSpc>
                <a:spcPct val="100000"/>
              </a:lnSpc>
              <a:spcBef>
                <a:spcPts val="570"/>
              </a:spcBef>
              <a:buFont typeface="Arial"/>
              <a:buChar char="•"/>
              <a:tabLst>
                <a:tab pos="240665" algn="l"/>
              </a:tabLst>
            </a:pPr>
            <a:r>
              <a:rPr spc="-10"/>
              <a:t>Incontinence</a:t>
            </a:r>
          </a:p>
          <a:p>
            <a:pPr marL="240665" indent="-227965">
              <a:lnSpc>
                <a:spcPct val="100000"/>
              </a:lnSpc>
              <a:spcBef>
                <a:spcPts val="575"/>
              </a:spcBef>
              <a:buFont typeface="Arial"/>
              <a:buChar char="•"/>
              <a:tabLst>
                <a:tab pos="240665" algn="l"/>
              </a:tabLst>
            </a:pPr>
            <a:r>
              <a:rPr spc="-10"/>
              <a:t>Infections urinaires</a:t>
            </a:r>
          </a:p>
        </p:txBody>
      </p:sp>
      <p:pic>
        <p:nvPicPr>
          <p:cNvPr id="4" name="object 4"/>
          <p:cNvPicPr/>
          <p:nvPr/>
        </p:nvPicPr>
        <p:blipFill>
          <a:blip r:embed="rId2" cstate="print"/>
          <a:stretch>
            <a:fillRect/>
          </a:stretch>
        </p:blipFill>
        <p:spPr>
          <a:xfrm>
            <a:off x="416051" y="2455164"/>
            <a:ext cx="4963668" cy="326288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49580" y="400811"/>
            <a:ext cx="5160264" cy="5686044"/>
          </a:xfrm>
          <a:prstGeom prst="rect">
            <a:avLst/>
          </a:prstGeom>
        </p:spPr>
      </p:pic>
      <p:pic>
        <p:nvPicPr>
          <p:cNvPr id="3" name="object 3"/>
          <p:cNvPicPr/>
          <p:nvPr/>
        </p:nvPicPr>
        <p:blipFill>
          <a:blip r:embed="rId3" cstate="print"/>
          <a:stretch>
            <a:fillRect/>
          </a:stretch>
        </p:blipFill>
        <p:spPr>
          <a:xfrm>
            <a:off x="6096000" y="5513817"/>
            <a:ext cx="5270745" cy="1218975"/>
          </a:xfrm>
          <a:prstGeom prst="rect">
            <a:avLst/>
          </a:prstGeom>
        </p:spPr>
      </p:pic>
      <p:sp>
        <p:nvSpPr>
          <p:cNvPr id="4" name="object 4"/>
          <p:cNvSpPr txBox="1"/>
          <p:nvPr/>
        </p:nvSpPr>
        <p:spPr>
          <a:xfrm>
            <a:off x="6425565" y="734695"/>
            <a:ext cx="5781675" cy="4663456"/>
          </a:xfrm>
          <a:prstGeom prst="rect">
            <a:avLst/>
          </a:prstGeom>
        </p:spPr>
        <p:txBody>
          <a:bodyPr vert="horz" wrap="square" lIns="0" tIns="13335" rIns="0" bIns="0" rtlCol="0">
            <a:spAutoFit/>
          </a:bodyPr>
          <a:lstStyle/>
          <a:p>
            <a:pPr marL="12700" marR="1986914">
              <a:lnSpc>
                <a:spcPct val="100000"/>
              </a:lnSpc>
              <a:spcBef>
                <a:spcPts val="105"/>
              </a:spcBef>
            </a:pPr>
            <a:r>
              <a:rPr sz="3200" spc="-10">
                <a:latin typeface="Calibri"/>
                <a:cs typeface="Calibri"/>
              </a:rPr>
              <a:t>Diagnostic et tableau</a:t>
            </a:r>
            <a:endParaRPr sz="3200">
              <a:latin typeface="Calibri"/>
              <a:cs typeface="Calibri"/>
            </a:endParaRPr>
          </a:p>
          <a:p>
            <a:pPr marL="298450" indent="-285750">
              <a:lnSpc>
                <a:spcPct val="100000"/>
              </a:lnSpc>
              <a:spcBef>
                <a:spcPts val="1680"/>
              </a:spcBef>
              <a:buFont typeface="Arial"/>
              <a:buChar char="•"/>
              <a:tabLst>
                <a:tab pos="298450" algn="l"/>
              </a:tabLst>
            </a:pPr>
            <a:r>
              <a:rPr lang="de-CH" sz="3200" spc="-10" dirty="0" err="1">
                <a:latin typeface="Calibri"/>
                <a:cs typeface="Calibri"/>
              </a:rPr>
              <a:t>Symptômes</a:t>
            </a:r>
            <a:endParaRPr sz="3200">
              <a:latin typeface="Calibri"/>
              <a:cs typeface="Calibri"/>
            </a:endParaRPr>
          </a:p>
          <a:p>
            <a:pPr marL="298450" indent="-285750">
              <a:lnSpc>
                <a:spcPct val="100000"/>
              </a:lnSpc>
              <a:buFont typeface="Arial"/>
              <a:buChar char="•"/>
              <a:tabLst>
                <a:tab pos="298450" algn="l"/>
              </a:tabLst>
            </a:pPr>
            <a:r>
              <a:rPr sz="3200" spc="-35">
                <a:latin typeface="Calibri"/>
                <a:cs typeface="Calibri"/>
              </a:rPr>
              <a:t>Peau </a:t>
            </a:r>
            <a:r>
              <a:rPr lang="de-CH" sz="3200" spc="-35" dirty="0" err="1">
                <a:latin typeface="Calibri"/>
                <a:cs typeface="Calibri"/>
              </a:rPr>
              <a:t>sèche</a:t>
            </a:r>
            <a:r>
              <a:rPr sz="3200" spc="-35">
                <a:latin typeface="Calibri"/>
                <a:cs typeface="Calibri"/>
              </a:rPr>
              <a:t> et brillante</a:t>
            </a:r>
            <a:endParaRPr sz="3200">
              <a:latin typeface="Calibri"/>
              <a:cs typeface="Calibri"/>
            </a:endParaRPr>
          </a:p>
          <a:p>
            <a:pPr marL="298450" indent="-285750">
              <a:lnSpc>
                <a:spcPct val="100000"/>
              </a:lnSpc>
              <a:buFont typeface="Arial"/>
              <a:buChar char="•"/>
              <a:tabLst>
                <a:tab pos="298450" algn="l"/>
              </a:tabLst>
            </a:pPr>
            <a:r>
              <a:rPr sz="3200">
                <a:latin typeface="Calibri"/>
                <a:cs typeface="Calibri"/>
              </a:rPr>
              <a:t>Absence de </a:t>
            </a:r>
            <a:r>
              <a:rPr lang="de-CH" sz="3200" dirty="0" err="1">
                <a:latin typeface="Calibri"/>
                <a:cs typeface="Calibri"/>
              </a:rPr>
              <a:t>plis</a:t>
            </a:r>
            <a:r>
              <a:rPr sz="3200">
                <a:latin typeface="Calibri"/>
                <a:cs typeface="Calibri"/>
              </a:rPr>
              <a:t> </a:t>
            </a:r>
            <a:r>
              <a:rPr lang="de-CH" sz="3200" dirty="0" err="1">
                <a:latin typeface="Calibri"/>
                <a:cs typeface="Calibri"/>
              </a:rPr>
              <a:t>vaginaux</a:t>
            </a:r>
            <a:endParaRPr sz="3200">
              <a:latin typeface="Calibri"/>
              <a:cs typeface="Calibri"/>
            </a:endParaRPr>
          </a:p>
          <a:p>
            <a:pPr marL="298450" indent="-285750">
              <a:lnSpc>
                <a:spcPct val="100000"/>
              </a:lnSpc>
              <a:spcBef>
                <a:spcPts val="5"/>
              </a:spcBef>
              <a:buFont typeface="Arial"/>
              <a:buChar char="•"/>
              <a:tabLst>
                <a:tab pos="298450" algn="l"/>
              </a:tabLst>
            </a:pPr>
            <a:r>
              <a:rPr lang="de-CH" sz="3200" spc="-10" dirty="0" err="1">
                <a:latin typeface="Calibri"/>
                <a:cs typeface="Calibri"/>
              </a:rPr>
              <a:t>Perte</a:t>
            </a:r>
            <a:r>
              <a:rPr sz="3200" spc="-10">
                <a:latin typeface="Calibri"/>
                <a:cs typeface="Calibri"/>
              </a:rPr>
              <a:t> de </a:t>
            </a:r>
            <a:r>
              <a:rPr lang="de-CH" sz="3200" spc="-10" dirty="0" err="1">
                <a:latin typeface="Calibri"/>
                <a:cs typeface="Calibri"/>
              </a:rPr>
              <a:t>tissus</a:t>
            </a:r>
            <a:r>
              <a:rPr sz="3200" spc="-10">
                <a:latin typeface="Calibri"/>
                <a:cs typeface="Calibri"/>
              </a:rPr>
              <a:t> </a:t>
            </a:r>
            <a:r>
              <a:rPr lang="de-CH" sz="3200" spc="-10" dirty="0" err="1">
                <a:latin typeface="Calibri"/>
                <a:cs typeface="Calibri"/>
              </a:rPr>
              <a:t>adipeux</a:t>
            </a:r>
            <a:r>
              <a:rPr sz="3200" spc="-10">
                <a:latin typeface="Calibri"/>
                <a:cs typeface="Calibri"/>
              </a:rPr>
              <a:t> sous-</a:t>
            </a:r>
            <a:r>
              <a:rPr lang="de-CH" sz="3200" spc="-10" dirty="0" err="1">
                <a:latin typeface="Calibri"/>
                <a:cs typeface="Calibri"/>
              </a:rPr>
              <a:t>cutanés</a:t>
            </a:r>
            <a:endParaRPr sz="3200">
              <a:latin typeface="Calibri"/>
              <a:cs typeface="Calibri"/>
            </a:endParaRPr>
          </a:p>
          <a:p>
            <a:pPr marL="298450" indent="-285750">
              <a:lnSpc>
                <a:spcPct val="100000"/>
              </a:lnSpc>
              <a:buFont typeface="Arial"/>
              <a:buChar char="•"/>
              <a:tabLst>
                <a:tab pos="298450" algn="l"/>
              </a:tabLst>
            </a:pPr>
            <a:r>
              <a:rPr lang="de-CH" sz="3200" spc="-10" dirty="0" err="1">
                <a:latin typeface="Calibri"/>
                <a:cs typeface="Calibri"/>
              </a:rPr>
              <a:t>Rétrécissement</a:t>
            </a:r>
            <a:r>
              <a:rPr sz="3200" spc="-10">
                <a:latin typeface="Calibri"/>
                <a:cs typeface="Calibri"/>
              </a:rPr>
              <a:t> de </a:t>
            </a:r>
            <a:r>
              <a:rPr lang="de-CH" sz="3200" spc="-10" dirty="0" err="1">
                <a:latin typeface="Calibri"/>
                <a:cs typeface="Calibri"/>
              </a:rPr>
              <a:t>l’entrée</a:t>
            </a:r>
            <a:r>
              <a:rPr sz="3200" spc="-10">
                <a:latin typeface="Calibri"/>
                <a:cs typeface="Calibri"/>
              </a:rPr>
              <a:t> du </a:t>
            </a:r>
            <a:r>
              <a:rPr lang="de-CH" sz="3200" spc="-10" dirty="0" err="1">
                <a:latin typeface="Calibri"/>
                <a:cs typeface="Calibri"/>
              </a:rPr>
              <a:t>vagin</a:t>
            </a:r>
            <a:endParaRPr sz="3200">
              <a:latin typeface="Calibri"/>
              <a:cs typeface="Calibri"/>
            </a:endParaRPr>
          </a:p>
          <a:p>
            <a:pPr marL="298450" indent="-285750">
              <a:lnSpc>
                <a:spcPct val="100000"/>
              </a:lnSpc>
              <a:buFont typeface="Arial"/>
              <a:buChar char="•"/>
              <a:tabLst>
                <a:tab pos="298450" algn="l"/>
              </a:tabLst>
            </a:pPr>
            <a:r>
              <a:rPr lang="de-CH" sz="3200" spc="-10" dirty="0" err="1">
                <a:latin typeface="Calibri"/>
                <a:cs typeface="Calibri"/>
              </a:rPr>
              <a:t>Tissus</a:t>
            </a:r>
            <a:r>
              <a:rPr sz="3200" spc="-10">
                <a:latin typeface="Calibri"/>
                <a:cs typeface="Calibri"/>
              </a:rPr>
              <a:t> </a:t>
            </a:r>
            <a:r>
              <a:rPr lang="de-CH" sz="3200" spc="-10" dirty="0" err="1">
                <a:latin typeface="Calibri"/>
                <a:cs typeface="Calibri"/>
              </a:rPr>
              <a:t>sensibles</a:t>
            </a:r>
            <a:endParaRPr sz="32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14782" rIns="0" bIns="0" rtlCol="0">
            <a:spAutoFit/>
          </a:bodyPr>
          <a:lstStyle/>
          <a:p>
            <a:pPr marL="12700">
              <a:lnSpc>
                <a:spcPct val="100000"/>
              </a:lnSpc>
              <a:spcBef>
                <a:spcPts val="105"/>
              </a:spcBef>
            </a:pPr>
            <a:r>
              <a:rPr spc="-10"/>
              <a:t>Cystite récidivante</a:t>
            </a:r>
          </a:p>
        </p:txBody>
      </p:sp>
      <p:sp>
        <p:nvSpPr>
          <p:cNvPr id="4" name="object 4"/>
          <p:cNvSpPr txBox="1"/>
          <p:nvPr/>
        </p:nvSpPr>
        <p:spPr>
          <a:xfrm>
            <a:off x="650849" y="3019120"/>
            <a:ext cx="8964930" cy="2369820"/>
          </a:xfrm>
          <a:prstGeom prst="rect">
            <a:avLst/>
          </a:prstGeom>
        </p:spPr>
        <p:txBody>
          <a:bodyPr vert="horz" wrap="square" lIns="0" tIns="12065" rIns="0" bIns="0" rtlCol="0">
            <a:spAutoFit/>
          </a:bodyPr>
          <a:lstStyle/>
          <a:p>
            <a:pPr marL="240029" indent="-227329">
              <a:lnSpc>
                <a:spcPts val="3195"/>
              </a:lnSpc>
              <a:spcBef>
                <a:spcPts val="95"/>
              </a:spcBef>
              <a:buFont typeface="Arial"/>
              <a:buChar char="•"/>
              <a:tabLst>
                <a:tab pos="240029" algn="l"/>
              </a:tabLst>
            </a:pPr>
            <a:r>
              <a:rPr sz="2800" spc="-10">
                <a:latin typeface="Calibri"/>
                <a:cs typeface="Calibri"/>
              </a:rPr>
              <a:t>≥ 2 infections en 6 mois ou</a:t>
            </a:r>
            <a:endParaRPr sz="2800" dirty="0">
              <a:latin typeface="Calibri"/>
              <a:cs typeface="Calibri"/>
            </a:endParaRPr>
          </a:p>
          <a:p>
            <a:pPr marL="241300">
              <a:lnSpc>
                <a:spcPts val="3195"/>
              </a:lnSpc>
            </a:pPr>
            <a:r>
              <a:rPr sz="2800" spc="-10">
                <a:latin typeface="Calibri"/>
                <a:cs typeface="Calibri"/>
              </a:rPr>
              <a:t>≥ 3 infections en 12 mois</a:t>
            </a:r>
            <a:endParaRPr sz="2800" dirty="0">
              <a:latin typeface="Calibri"/>
              <a:cs typeface="Calibri"/>
            </a:endParaRPr>
          </a:p>
          <a:p>
            <a:pPr>
              <a:lnSpc>
                <a:spcPct val="100000"/>
              </a:lnSpc>
              <a:spcBef>
                <a:spcPts val="1275"/>
              </a:spcBef>
            </a:pPr>
            <a:endParaRPr sz="2800" dirty="0">
              <a:latin typeface="Calibri"/>
              <a:cs typeface="Calibri"/>
            </a:endParaRPr>
          </a:p>
          <a:p>
            <a:pPr marL="240029" indent="-227329">
              <a:lnSpc>
                <a:spcPct val="100000"/>
              </a:lnSpc>
              <a:buFont typeface="Arial"/>
              <a:buChar char="•"/>
              <a:tabLst>
                <a:tab pos="240029" algn="l"/>
              </a:tabLst>
            </a:pPr>
            <a:r>
              <a:rPr sz="2800">
                <a:latin typeface="Calibri"/>
                <a:cs typeface="Calibri"/>
              </a:rPr>
              <a:t>50 % de risque de cystite à vie, dont 25 % de récidives</a:t>
            </a:r>
            <a:endParaRPr sz="2800" dirty="0">
              <a:latin typeface="Calibri"/>
              <a:cs typeface="Calibri"/>
            </a:endParaRPr>
          </a:p>
          <a:p>
            <a:pPr marL="240029" indent="-227329">
              <a:lnSpc>
                <a:spcPct val="100000"/>
              </a:lnSpc>
              <a:spcBef>
                <a:spcPts val="665"/>
              </a:spcBef>
              <a:buFont typeface="Arial"/>
              <a:buChar char="•"/>
              <a:tabLst>
                <a:tab pos="240029" algn="l"/>
              </a:tabLst>
            </a:pPr>
            <a:r>
              <a:rPr sz="2800">
                <a:latin typeface="Calibri"/>
                <a:cs typeface="Calibri"/>
              </a:rPr>
              <a:t>E. coli (70-95 %), S. saprophyticus, K. pneumoniae, P. mirabilis</a:t>
            </a:r>
            <a:endParaRPr sz="2800" dirty="0">
              <a:latin typeface="Calibri"/>
              <a:cs typeface="Calibri"/>
            </a:endParaRPr>
          </a:p>
        </p:txBody>
      </p:sp>
      <p:sp>
        <p:nvSpPr>
          <p:cNvPr id="5" name="object 5"/>
          <p:cNvSpPr txBox="1"/>
          <p:nvPr/>
        </p:nvSpPr>
        <p:spPr>
          <a:xfrm>
            <a:off x="8130285" y="6128410"/>
            <a:ext cx="1921510" cy="239395"/>
          </a:xfrm>
          <a:prstGeom prst="rect">
            <a:avLst/>
          </a:prstGeom>
        </p:spPr>
        <p:txBody>
          <a:bodyPr vert="horz" wrap="square" lIns="0" tIns="12700" rIns="0" bIns="0" rtlCol="0">
            <a:spAutoFit/>
          </a:bodyPr>
          <a:lstStyle/>
          <a:p>
            <a:pPr marL="12700">
              <a:lnSpc>
                <a:spcPct val="100000"/>
              </a:lnSpc>
              <a:spcBef>
                <a:spcPts val="100"/>
              </a:spcBef>
            </a:pPr>
            <a:r>
              <a:rPr sz="1400" spc="-10">
                <a:solidFill>
                  <a:srgbClr val="A1A9AF"/>
                </a:solidFill>
                <a:latin typeface="Calibri"/>
                <a:cs typeface="Calibri"/>
              </a:rPr>
              <a:t>Aydin</a:t>
            </a:r>
            <a:r>
              <a:rPr sz="1400" spc="-40">
                <a:solidFill>
                  <a:srgbClr val="A1A9AF"/>
                </a:solidFill>
                <a:latin typeface="Calibri"/>
                <a:cs typeface="Calibri"/>
              </a:rPr>
              <a:t> </a:t>
            </a:r>
            <a:r>
              <a:rPr sz="1400">
                <a:solidFill>
                  <a:srgbClr val="A1A9AF"/>
                </a:solidFill>
                <a:latin typeface="Calibri"/>
                <a:cs typeface="Calibri"/>
              </a:rPr>
              <a:t>A,</a:t>
            </a:r>
            <a:r>
              <a:rPr sz="1400" spc="-25">
                <a:solidFill>
                  <a:srgbClr val="A1A9AF"/>
                </a:solidFill>
                <a:latin typeface="Calibri"/>
                <a:cs typeface="Calibri"/>
              </a:rPr>
              <a:t> </a:t>
            </a:r>
            <a:r>
              <a:rPr sz="1400">
                <a:solidFill>
                  <a:srgbClr val="A1A9AF"/>
                </a:solidFill>
                <a:latin typeface="Calibri"/>
                <a:cs typeface="Calibri"/>
              </a:rPr>
              <a:t>Int</a:t>
            </a:r>
            <a:r>
              <a:rPr sz="1400" spc="-25">
                <a:solidFill>
                  <a:srgbClr val="A1A9AF"/>
                </a:solidFill>
                <a:latin typeface="Calibri"/>
                <a:cs typeface="Calibri"/>
              </a:rPr>
              <a:t> </a:t>
            </a:r>
            <a:r>
              <a:rPr sz="1400">
                <a:solidFill>
                  <a:srgbClr val="A1A9AF"/>
                </a:solidFill>
                <a:latin typeface="Calibri"/>
                <a:cs typeface="Calibri"/>
              </a:rPr>
              <a:t>Urogyn</a:t>
            </a:r>
            <a:r>
              <a:rPr sz="1400" spc="-35">
                <a:solidFill>
                  <a:srgbClr val="A1A9AF"/>
                </a:solidFill>
                <a:latin typeface="Calibri"/>
                <a:cs typeface="Calibri"/>
              </a:rPr>
              <a:t> </a:t>
            </a:r>
            <a:r>
              <a:rPr sz="1400">
                <a:solidFill>
                  <a:srgbClr val="A1A9AF"/>
                </a:solidFill>
                <a:latin typeface="Calibri"/>
                <a:cs typeface="Calibri"/>
              </a:rPr>
              <a:t>J</a:t>
            </a:r>
            <a:r>
              <a:rPr sz="1400" spc="-25">
                <a:solidFill>
                  <a:srgbClr val="A1A9AF"/>
                </a:solidFill>
                <a:latin typeface="Calibri"/>
                <a:cs typeface="Calibri"/>
              </a:rPr>
              <a:t> </a:t>
            </a:r>
            <a:r>
              <a:rPr sz="1400" spc="-20">
                <a:solidFill>
                  <a:srgbClr val="A1A9AF"/>
                </a:solidFill>
                <a:latin typeface="Calibri"/>
                <a:cs typeface="Calibri"/>
              </a:rPr>
              <a:t>2015</a:t>
            </a:r>
            <a:endParaRPr sz="1400">
              <a:latin typeface="Calibri"/>
              <a:cs typeface="Calibri"/>
            </a:endParaRPr>
          </a:p>
        </p:txBody>
      </p:sp>
      <p:pic>
        <p:nvPicPr>
          <p:cNvPr id="6" name="object 6"/>
          <p:cNvPicPr/>
          <p:nvPr/>
        </p:nvPicPr>
        <p:blipFill>
          <a:blip r:embed="rId2" cstate="print"/>
          <a:stretch>
            <a:fillRect/>
          </a:stretch>
        </p:blipFill>
        <p:spPr>
          <a:xfrm>
            <a:off x="6619440" y="1700783"/>
            <a:ext cx="3865680" cy="165658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14782" rIns="0" bIns="0" rtlCol="0">
            <a:spAutoFit/>
          </a:bodyPr>
          <a:lstStyle/>
          <a:p>
            <a:pPr marL="12700">
              <a:lnSpc>
                <a:spcPct val="100000"/>
              </a:lnSpc>
              <a:spcBef>
                <a:spcPts val="105"/>
              </a:spcBef>
            </a:pPr>
            <a:r>
              <a:t>Différences: œstriol et œstradiol</a:t>
            </a:r>
          </a:p>
        </p:txBody>
      </p:sp>
      <p:pic>
        <p:nvPicPr>
          <p:cNvPr id="3" name="object 3"/>
          <p:cNvPicPr/>
          <p:nvPr/>
        </p:nvPicPr>
        <p:blipFill>
          <a:blip r:embed="rId2" cstate="print"/>
          <a:stretch>
            <a:fillRect/>
          </a:stretch>
        </p:blipFill>
        <p:spPr>
          <a:xfrm>
            <a:off x="702563" y="2095500"/>
            <a:ext cx="10719816" cy="2650236"/>
          </a:xfrm>
          <a:prstGeom prst="rect">
            <a:avLst/>
          </a:prstGeom>
        </p:spPr>
      </p:pic>
      <p:sp>
        <p:nvSpPr>
          <p:cNvPr id="4" name="object 4"/>
          <p:cNvSpPr txBox="1"/>
          <p:nvPr/>
        </p:nvSpPr>
        <p:spPr>
          <a:xfrm>
            <a:off x="1002893" y="5545632"/>
            <a:ext cx="5245508" cy="878840"/>
          </a:xfrm>
          <a:prstGeom prst="rect">
            <a:avLst/>
          </a:prstGeom>
        </p:spPr>
        <p:txBody>
          <a:bodyPr vert="horz" wrap="square" lIns="0" tIns="12065" rIns="0" bIns="0" rtlCol="0">
            <a:spAutoFit/>
          </a:bodyPr>
          <a:lstStyle/>
          <a:p>
            <a:pPr marL="12700" marR="5080">
              <a:lnSpc>
                <a:spcPct val="100000"/>
              </a:lnSpc>
              <a:spcBef>
                <a:spcPts val="95"/>
              </a:spcBef>
            </a:pPr>
            <a:r>
              <a:rPr sz="2800" spc="-10" dirty="0" err="1">
                <a:latin typeface="Calibri"/>
                <a:cs typeface="Calibri"/>
              </a:rPr>
              <a:t>Produit</a:t>
            </a:r>
            <a:r>
              <a:rPr sz="2800" spc="-10" dirty="0">
                <a:latin typeface="Calibri"/>
                <a:cs typeface="Calibri"/>
              </a:rPr>
              <a:t> </a:t>
            </a:r>
            <a:r>
              <a:rPr sz="2800" spc="-10" dirty="0" err="1">
                <a:latin typeface="Calibri"/>
                <a:cs typeface="Calibri"/>
              </a:rPr>
              <a:t>métabolique</a:t>
            </a:r>
            <a:r>
              <a:rPr sz="2800" spc="-10" dirty="0">
                <a:latin typeface="Calibri"/>
                <a:cs typeface="Calibri"/>
              </a:rPr>
              <a:t> de </a:t>
            </a:r>
            <a:r>
              <a:rPr sz="2800" spc="-10" dirty="0" err="1">
                <a:latin typeface="Calibri"/>
                <a:cs typeface="Calibri"/>
              </a:rPr>
              <a:t>l’œstradiol</a:t>
            </a:r>
            <a:br>
              <a:rPr sz="2800" spc="-10" dirty="0">
                <a:latin typeface="Calibri"/>
                <a:cs typeface="Calibri"/>
              </a:rPr>
            </a:br>
            <a:r>
              <a:rPr sz="2800" spc="-10" dirty="0">
                <a:latin typeface="Calibri"/>
                <a:cs typeface="Calibri"/>
              </a:rPr>
              <a:t>Env. 10x plus </a:t>
            </a:r>
            <a:r>
              <a:rPr sz="2800" spc="-10" dirty="0" err="1">
                <a:latin typeface="Calibri"/>
                <a:cs typeface="Calibri"/>
              </a:rPr>
              <a:t>faible</a:t>
            </a:r>
            <a:r>
              <a:rPr sz="2800" spc="-10" dirty="0">
                <a:latin typeface="Calibri"/>
                <a:cs typeface="Calibri"/>
              </a:rPr>
              <a:t> que </a:t>
            </a:r>
            <a:r>
              <a:rPr sz="2800" spc="-10" dirty="0" err="1">
                <a:latin typeface="Calibri"/>
                <a:cs typeface="Calibri"/>
              </a:rPr>
              <a:t>l’œstriol</a:t>
            </a:r>
            <a:endParaRPr sz="2800" dirty="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609676"/>
            <a:ext cx="9522461" cy="697230"/>
          </a:xfrm>
          <a:prstGeom prst="rect">
            <a:avLst/>
          </a:prstGeom>
        </p:spPr>
        <p:txBody>
          <a:bodyPr vert="horz" wrap="square" lIns="0" tIns="13335" rIns="0" bIns="0" rtlCol="0">
            <a:spAutoFit/>
          </a:bodyPr>
          <a:lstStyle/>
          <a:p>
            <a:pPr marL="12700">
              <a:lnSpc>
                <a:spcPct val="100000"/>
              </a:lnSpc>
              <a:spcBef>
                <a:spcPts val="105"/>
              </a:spcBef>
            </a:pPr>
            <a:r>
              <a:rPr dirty="0"/>
              <a:t>Options </a:t>
            </a:r>
            <a:r>
              <a:rPr dirty="0" err="1"/>
              <a:t>thérapeutiques</a:t>
            </a:r>
            <a:r>
              <a:rPr dirty="0"/>
              <a:t> pour </a:t>
            </a:r>
            <a:r>
              <a:rPr dirty="0" err="1"/>
              <a:t>l’atrophie</a:t>
            </a:r>
            <a:endParaRPr dirty="0"/>
          </a:p>
        </p:txBody>
      </p:sp>
      <p:graphicFrame>
        <p:nvGraphicFramePr>
          <p:cNvPr id="3" name="object 3"/>
          <p:cNvGraphicFramePr>
            <a:graphicFrameLocks noGrp="1"/>
          </p:cNvGraphicFramePr>
          <p:nvPr>
            <p:extLst>
              <p:ext uri="{D42A27DB-BD31-4B8C-83A1-F6EECF244321}">
                <p14:modId xmlns:p14="http://schemas.microsoft.com/office/powerpoint/2010/main" val="2541134898"/>
              </p:ext>
            </p:extLst>
          </p:nvPr>
        </p:nvGraphicFramePr>
        <p:xfrm>
          <a:off x="916938" y="1371600"/>
          <a:ext cx="10515600" cy="5244465"/>
        </p:xfrm>
        <a:graphic>
          <a:graphicData uri="http://schemas.openxmlformats.org/drawingml/2006/table">
            <a:tbl>
              <a:tblPr firstRow="1" bandRow="1">
                <a:tableStyleId>{2D5ABB26-0587-4C30-8999-92F81FD0307C}</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0205">
                <a:tc>
                  <a:txBody>
                    <a:bodyPr/>
                    <a:lstStyle/>
                    <a:p>
                      <a:pPr marL="91440">
                        <a:lnSpc>
                          <a:spcPct val="100000"/>
                        </a:lnSpc>
                        <a:spcBef>
                          <a:spcPts val="240"/>
                        </a:spcBef>
                      </a:pPr>
                      <a:r>
                        <a:rPr sz="1800" b="1" spc="-10">
                          <a:solidFill>
                            <a:srgbClr val="FFFFFF"/>
                          </a:solidFill>
                          <a:latin typeface="Calibri"/>
                          <a:cs typeface="Calibri"/>
                        </a:rPr>
                        <a:t>Traitement systémique</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92075">
                        <a:lnSpc>
                          <a:spcPct val="100000"/>
                        </a:lnSpc>
                        <a:spcBef>
                          <a:spcPts val="240"/>
                        </a:spcBef>
                      </a:pPr>
                      <a:r>
                        <a:rPr sz="1800" b="1" spc="-10" dirty="0" err="1">
                          <a:solidFill>
                            <a:srgbClr val="FFFFFF"/>
                          </a:solidFill>
                          <a:latin typeface="Calibri"/>
                          <a:cs typeface="Calibri"/>
                        </a:rPr>
                        <a:t>Traitement</a:t>
                      </a:r>
                      <a:r>
                        <a:rPr sz="1800" b="1" spc="-10" dirty="0">
                          <a:solidFill>
                            <a:srgbClr val="FFFFFF"/>
                          </a:solidFill>
                          <a:latin typeface="Calibri"/>
                          <a:cs typeface="Calibri"/>
                        </a:rPr>
                        <a:t> local</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92075">
                        <a:lnSpc>
                          <a:spcPct val="100000"/>
                        </a:lnSpc>
                        <a:spcBef>
                          <a:spcPts val="240"/>
                        </a:spcBef>
                      </a:pPr>
                      <a:r>
                        <a:rPr sz="1800" b="1" spc="-10">
                          <a:solidFill>
                            <a:srgbClr val="FFFFFF"/>
                          </a:solidFill>
                          <a:latin typeface="Calibri"/>
                          <a:cs typeface="Calibri"/>
                        </a:rPr>
                        <a:t>Remarques</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640080">
                <a:tc>
                  <a:txBody>
                    <a:bodyPr/>
                    <a:lstStyle/>
                    <a:p>
                      <a:pPr marL="91440">
                        <a:lnSpc>
                          <a:spcPct val="100000"/>
                        </a:lnSpc>
                        <a:spcBef>
                          <a:spcPts val="244"/>
                        </a:spcBef>
                      </a:pPr>
                      <a:r>
                        <a:rPr sz="1800" spc="-10">
                          <a:latin typeface="Calibri"/>
                          <a:cs typeface="Calibri"/>
                        </a:rPr>
                        <a:t>Œstrogènes</a:t>
                      </a:r>
                      <a:endParaRPr sz="1800">
                        <a:latin typeface="Calibri"/>
                        <a:cs typeface="Calibri"/>
                      </a:endParaRPr>
                    </a:p>
                  </a:txBody>
                  <a:tcPr marL="0" marR="0" marT="3111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92075" marR="438784">
                        <a:lnSpc>
                          <a:spcPct val="100000"/>
                        </a:lnSpc>
                        <a:spcBef>
                          <a:spcPts val="244"/>
                        </a:spcBef>
                      </a:pPr>
                      <a:r>
                        <a:rPr sz="1800" spc="-10">
                          <a:latin typeface="Calibri"/>
                          <a:cs typeface="Calibri"/>
                        </a:rPr>
                        <a:t>25 % ne sont PAS suffisamment efficaces pour traiter l’atrophie</a:t>
                      </a:r>
                      <a:endParaRPr sz="1800">
                        <a:latin typeface="Calibri"/>
                        <a:cs typeface="Calibri"/>
                      </a:endParaRPr>
                    </a:p>
                  </a:txBody>
                  <a:tcPr marL="0" marR="0" marT="3111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1"/>
                  </a:ext>
                </a:extLst>
              </a:tr>
              <a:tr h="370205">
                <a:tc>
                  <a:txBody>
                    <a:bodyPr/>
                    <a:lstStyle/>
                    <a:p>
                      <a:pPr marL="91440">
                        <a:lnSpc>
                          <a:spcPct val="100000"/>
                        </a:lnSpc>
                        <a:spcBef>
                          <a:spcPts val="245"/>
                        </a:spcBef>
                      </a:pPr>
                      <a:r>
                        <a:rPr sz="1800" spc="-10">
                          <a:latin typeface="Calibri"/>
                          <a:cs typeface="Calibri"/>
                        </a:rPr>
                        <a:t>SERM (opsémifène)</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2"/>
                  </a:ext>
                </a:extLst>
              </a:tr>
              <a:tr h="639445">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92075">
                        <a:lnSpc>
                          <a:spcPct val="100000"/>
                        </a:lnSpc>
                        <a:spcBef>
                          <a:spcPts val="245"/>
                        </a:spcBef>
                      </a:pPr>
                      <a:r>
                        <a:rPr sz="1800" spc="-10">
                          <a:latin typeface="Calibri"/>
                          <a:cs typeface="Calibri"/>
                        </a:rPr>
                        <a:t>Produits humidifiants</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92075" marR="1040130">
                        <a:lnSpc>
                          <a:spcPct val="100000"/>
                        </a:lnSpc>
                        <a:spcBef>
                          <a:spcPts val="245"/>
                        </a:spcBef>
                      </a:pPr>
                      <a:r>
                        <a:rPr sz="1800">
                          <a:latin typeface="Calibri"/>
                          <a:cs typeface="Calibri"/>
                        </a:rPr>
                        <a:t>Qualité variable, souvent pas d’effet à long terme</a:t>
                      </a: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3"/>
                  </a:ext>
                </a:extLst>
              </a:tr>
              <a:tr h="640080">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2075">
                        <a:lnSpc>
                          <a:spcPct val="100000"/>
                        </a:lnSpc>
                        <a:spcBef>
                          <a:spcPts val="245"/>
                        </a:spcBef>
                      </a:pPr>
                      <a:r>
                        <a:rPr sz="1800" spc="-10">
                          <a:latin typeface="Calibri"/>
                          <a:cs typeface="Calibri"/>
                        </a:rPr>
                        <a:t>Œstrogènes vaginaux</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2075" marR="1948180">
                        <a:lnSpc>
                          <a:spcPct val="100000"/>
                        </a:lnSpc>
                        <a:spcBef>
                          <a:spcPts val="245"/>
                        </a:spcBef>
                      </a:pPr>
                      <a:r>
                        <a:rPr sz="1800" spc="-20">
                          <a:latin typeface="Calibri"/>
                          <a:cs typeface="Calibri"/>
                        </a:rPr>
                        <a:t>Gold standard, fondé sur des preuves</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4"/>
                  </a:ext>
                </a:extLst>
              </a:tr>
              <a:tr h="914400">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92075">
                        <a:lnSpc>
                          <a:spcPct val="100000"/>
                        </a:lnSpc>
                        <a:spcBef>
                          <a:spcPts val="245"/>
                        </a:spcBef>
                      </a:pPr>
                      <a:r>
                        <a:rPr sz="1800">
                          <a:latin typeface="Calibri"/>
                          <a:cs typeface="Calibri"/>
                        </a:rPr>
                        <a:t>Laser (CO2; erbium)</a:t>
                      </a: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92075" marR="259715">
                        <a:lnSpc>
                          <a:spcPct val="100000"/>
                        </a:lnSpc>
                        <a:spcBef>
                          <a:spcPts val="245"/>
                        </a:spcBef>
                      </a:pPr>
                      <a:r>
                        <a:rPr sz="1800" spc="-10">
                          <a:latin typeface="Calibri"/>
                          <a:cs typeface="Calibri"/>
                        </a:rPr>
                        <a:t>Données prometteuses, des études randomisées à long terme sont nécessaires</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5"/>
                  </a:ext>
                </a:extLst>
              </a:tr>
              <a:tr h="1456055">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AEEF7"/>
                    </a:solidFill>
                  </a:tcPr>
                </a:tc>
                <a:tc>
                  <a:txBody>
                    <a:bodyPr/>
                    <a:lstStyle/>
                    <a:p>
                      <a:pPr marL="92075">
                        <a:lnSpc>
                          <a:spcPct val="100000"/>
                        </a:lnSpc>
                        <a:spcBef>
                          <a:spcPts val="250"/>
                        </a:spcBef>
                      </a:pPr>
                      <a:r>
                        <a:rPr sz="1800" spc="-20">
                          <a:latin typeface="Calibri"/>
                          <a:cs typeface="Calibri"/>
                        </a:rPr>
                        <a:t>DHEA</a:t>
                      </a:r>
                      <a:endParaRPr sz="1800">
                        <a:latin typeface="Calibri"/>
                        <a:cs typeface="Calibri"/>
                      </a:endParaRPr>
                    </a:p>
                    <a:p>
                      <a:pPr>
                        <a:lnSpc>
                          <a:spcPct val="100000"/>
                        </a:lnSpc>
                      </a:pPr>
                      <a:endParaRPr sz="1800">
                        <a:latin typeface="Times New Roman"/>
                        <a:cs typeface="Times New Roman"/>
                      </a:endParaRPr>
                    </a:p>
                    <a:p>
                      <a:pPr>
                        <a:lnSpc>
                          <a:spcPct val="100000"/>
                        </a:lnSpc>
                        <a:spcBef>
                          <a:spcPts val="180"/>
                        </a:spcBef>
                      </a:pPr>
                      <a:endParaRPr sz="1800">
                        <a:latin typeface="Times New Roman"/>
                        <a:cs typeface="Times New Roman"/>
                      </a:endParaRPr>
                    </a:p>
                    <a:p>
                      <a:pPr marL="92075">
                        <a:lnSpc>
                          <a:spcPct val="100000"/>
                        </a:lnSpc>
                      </a:pPr>
                      <a:r>
                        <a:rPr sz="1800" spc="-10">
                          <a:latin typeface="Calibri"/>
                          <a:cs typeface="Calibri"/>
                        </a:rPr>
                        <a:t>Testostérone</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solidFill>
                      <a:srgbClr val="EAEEF7"/>
                    </a:solidFill>
                  </a:tcPr>
                </a:tc>
                <a:tc>
                  <a:txBody>
                    <a:bodyPr/>
                    <a:lstStyle/>
                    <a:p>
                      <a:pPr marL="92075" marR="1101090">
                        <a:lnSpc>
                          <a:spcPct val="100000"/>
                        </a:lnSpc>
                        <a:spcBef>
                          <a:spcPts val="250"/>
                        </a:spcBef>
                      </a:pPr>
                      <a:r>
                        <a:rPr sz="1800" spc="-10" dirty="0">
                          <a:latin typeface="Calibri"/>
                          <a:cs typeface="Calibri"/>
                        </a:rPr>
                        <a:t>12 </a:t>
                      </a:r>
                      <a:r>
                        <a:rPr sz="1800" spc="-10" dirty="0" err="1">
                          <a:latin typeface="Calibri"/>
                          <a:cs typeface="Calibri"/>
                        </a:rPr>
                        <a:t>mois</a:t>
                      </a:r>
                      <a:r>
                        <a:rPr sz="1800" spc="-10" dirty="0">
                          <a:latin typeface="Calibri"/>
                          <a:cs typeface="Calibri"/>
                        </a:rPr>
                        <a:t> de données, pas </a:t>
                      </a:r>
                      <a:r>
                        <a:rPr sz="1800" spc="-10" dirty="0" err="1">
                          <a:latin typeface="Calibri"/>
                          <a:cs typeface="Calibri"/>
                        </a:rPr>
                        <a:t>d’effet</a:t>
                      </a:r>
                      <a:r>
                        <a:rPr sz="1800" spc="-10" dirty="0">
                          <a:latin typeface="Calibri"/>
                          <a:cs typeface="Calibri"/>
                        </a:rPr>
                        <a:t> </a:t>
                      </a:r>
                      <a:r>
                        <a:rPr sz="1800" spc="-10" dirty="0" err="1">
                          <a:latin typeface="Calibri"/>
                          <a:cs typeface="Calibri"/>
                        </a:rPr>
                        <a:t>systémique</a:t>
                      </a:r>
                      <a:endParaRPr sz="1800" dirty="0">
                        <a:latin typeface="Calibri"/>
                        <a:cs typeface="Calibri"/>
                      </a:endParaRPr>
                    </a:p>
                    <a:p>
                      <a:pPr>
                        <a:lnSpc>
                          <a:spcPct val="100000"/>
                        </a:lnSpc>
                        <a:spcBef>
                          <a:spcPts val="90"/>
                        </a:spcBef>
                      </a:pPr>
                      <a:endParaRPr sz="1800" dirty="0">
                        <a:latin typeface="Times New Roman"/>
                        <a:cs typeface="Times New Roman"/>
                      </a:endParaRPr>
                    </a:p>
                    <a:p>
                      <a:pPr marL="92075" marR="121285">
                        <a:lnSpc>
                          <a:spcPct val="100000"/>
                        </a:lnSpc>
                      </a:pPr>
                      <a:r>
                        <a:rPr sz="1800" dirty="0">
                          <a:latin typeface="Calibri"/>
                          <a:cs typeface="Calibri"/>
                        </a:rPr>
                        <a:t>Données </a:t>
                      </a:r>
                      <a:r>
                        <a:rPr sz="1800" dirty="0" err="1">
                          <a:latin typeface="Calibri"/>
                          <a:cs typeface="Calibri"/>
                        </a:rPr>
                        <a:t>limitées</a:t>
                      </a:r>
                      <a:r>
                        <a:rPr sz="1800" dirty="0">
                          <a:latin typeface="Calibri"/>
                          <a:cs typeface="Calibri"/>
                        </a:rPr>
                        <a:t>, </a:t>
                      </a:r>
                      <a:r>
                        <a:rPr sz="1800" dirty="0" err="1">
                          <a:latin typeface="Calibri"/>
                          <a:cs typeface="Calibri"/>
                        </a:rPr>
                        <a:t>aucune</a:t>
                      </a:r>
                      <a:r>
                        <a:rPr sz="1800" dirty="0">
                          <a:latin typeface="Calibri"/>
                          <a:cs typeface="Calibri"/>
                        </a:rPr>
                        <a:t> option </a:t>
                      </a:r>
                      <a:r>
                        <a:rPr sz="1800" dirty="0" err="1">
                          <a:latin typeface="Calibri"/>
                          <a:cs typeface="Calibri"/>
                        </a:rPr>
                        <a:t>homologuée</a:t>
                      </a:r>
                      <a:endParaRPr sz="1800" dirty="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solidFill>
                      <a:srgbClr val="EAEEF7"/>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8787" y="19616"/>
            <a:ext cx="10526167" cy="696595"/>
          </a:xfrm>
          <a:prstGeom prst="rect">
            <a:avLst/>
          </a:prstGeom>
        </p:spPr>
        <p:txBody>
          <a:bodyPr vert="horz" wrap="square" lIns="0" tIns="12700" rIns="0" bIns="0" rtlCol="0">
            <a:spAutoFit/>
          </a:bodyPr>
          <a:lstStyle/>
          <a:p>
            <a:pPr marL="12700">
              <a:lnSpc>
                <a:spcPct val="100000"/>
              </a:lnSpc>
              <a:spcBef>
                <a:spcPts val="100"/>
              </a:spcBef>
            </a:pPr>
            <a:r>
              <a:rPr dirty="0" err="1"/>
              <a:t>Comparaison</a:t>
            </a:r>
            <a:r>
              <a:rPr dirty="0"/>
              <a:t> avec </a:t>
            </a:r>
            <a:r>
              <a:rPr dirty="0" err="1"/>
              <a:t>l’œstrogène</a:t>
            </a:r>
            <a:r>
              <a:rPr dirty="0"/>
              <a:t> à </a:t>
            </a:r>
            <a:r>
              <a:rPr dirty="0" err="1"/>
              <a:t>faible</a:t>
            </a:r>
            <a:r>
              <a:rPr dirty="0"/>
              <a:t> dose</a:t>
            </a:r>
          </a:p>
        </p:txBody>
      </p:sp>
      <p:graphicFrame>
        <p:nvGraphicFramePr>
          <p:cNvPr id="3" name="object 3"/>
          <p:cNvGraphicFramePr>
            <a:graphicFrameLocks noGrp="1"/>
          </p:cNvGraphicFramePr>
          <p:nvPr>
            <p:extLst>
              <p:ext uri="{D42A27DB-BD31-4B8C-83A1-F6EECF244321}">
                <p14:modId xmlns:p14="http://schemas.microsoft.com/office/powerpoint/2010/main" val="2611783777"/>
              </p:ext>
            </p:extLst>
          </p:nvPr>
        </p:nvGraphicFramePr>
        <p:xfrm>
          <a:off x="0" y="925957"/>
          <a:ext cx="11704954" cy="5338444"/>
        </p:xfrm>
        <a:graphic>
          <a:graphicData uri="http://schemas.openxmlformats.org/drawingml/2006/table">
            <a:tbl>
              <a:tblPr firstRow="1" bandRow="1">
                <a:tableStyleId>{2D5ABB26-0587-4C30-8999-92F81FD0307C}</a:tableStyleId>
              </a:tblPr>
              <a:tblGrid>
                <a:gridCol w="2917825">
                  <a:extLst>
                    <a:ext uri="{9D8B030D-6E8A-4147-A177-3AD203B41FA5}">
                      <a16:colId xmlns:a16="http://schemas.microsoft.com/office/drawing/2014/main" val="20000"/>
                    </a:ext>
                  </a:extLst>
                </a:gridCol>
                <a:gridCol w="2917825">
                  <a:extLst>
                    <a:ext uri="{9D8B030D-6E8A-4147-A177-3AD203B41FA5}">
                      <a16:colId xmlns:a16="http://schemas.microsoft.com/office/drawing/2014/main" val="20001"/>
                    </a:ext>
                  </a:extLst>
                </a:gridCol>
                <a:gridCol w="2917825">
                  <a:extLst>
                    <a:ext uri="{9D8B030D-6E8A-4147-A177-3AD203B41FA5}">
                      <a16:colId xmlns:a16="http://schemas.microsoft.com/office/drawing/2014/main" val="20002"/>
                    </a:ext>
                  </a:extLst>
                </a:gridCol>
                <a:gridCol w="2951479">
                  <a:extLst>
                    <a:ext uri="{9D8B030D-6E8A-4147-A177-3AD203B41FA5}">
                      <a16:colId xmlns:a16="http://schemas.microsoft.com/office/drawing/2014/main" val="20003"/>
                    </a:ext>
                  </a:extLst>
                </a:gridCol>
              </a:tblGrid>
              <a:tr h="454025">
                <a:tc>
                  <a:txBody>
                    <a:bodyPr/>
                    <a:lstStyle/>
                    <a:p>
                      <a:pPr marL="142875">
                        <a:lnSpc>
                          <a:spcPct val="100000"/>
                        </a:lnSpc>
                        <a:spcBef>
                          <a:spcPts val="745"/>
                        </a:spcBef>
                      </a:pPr>
                      <a:r>
                        <a:rPr sz="2000" b="1" spc="-10">
                          <a:latin typeface="Calibri"/>
                          <a:cs typeface="Calibri"/>
                        </a:rPr>
                        <a:t>Préparation</a:t>
                      </a:r>
                      <a:endParaRPr sz="2000">
                        <a:latin typeface="Calibri"/>
                        <a:cs typeface="Calibri"/>
                      </a:endParaRPr>
                    </a:p>
                  </a:txBody>
                  <a:tcPr marL="0" marR="0" marT="94615" marB="0">
                    <a:lnR w="76200">
                      <a:solidFill>
                        <a:srgbClr val="E4E4E4"/>
                      </a:solidFill>
                      <a:prstDash val="solid"/>
                    </a:lnR>
                    <a:lnT w="12700">
                      <a:solidFill>
                        <a:srgbClr val="30BEC7"/>
                      </a:solidFill>
                      <a:prstDash val="solid"/>
                    </a:lnT>
                    <a:lnB w="12700">
                      <a:solidFill>
                        <a:srgbClr val="30BEC7"/>
                      </a:solidFill>
                      <a:prstDash val="solid"/>
                    </a:lnB>
                  </a:tcPr>
                </a:tc>
                <a:tc>
                  <a:txBody>
                    <a:bodyPr/>
                    <a:lstStyle/>
                    <a:p>
                      <a:pPr marL="111125">
                        <a:lnSpc>
                          <a:spcPct val="100000"/>
                        </a:lnSpc>
                        <a:spcBef>
                          <a:spcPts val="745"/>
                        </a:spcBef>
                      </a:pPr>
                      <a:r>
                        <a:rPr sz="2000" b="1" spc="-10">
                          <a:latin typeface="Calibri"/>
                          <a:cs typeface="Calibri"/>
                        </a:rPr>
                        <a:t>Œstrogène</a:t>
                      </a:r>
                      <a:endParaRPr sz="2000">
                        <a:latin typeface="Calibri"/>
                        <a:cs typeface="Calibri"/>
                      </a:endParaRPr>
                    </a:p>
                  </a:txBody>
                  <a:tcPr marL="0" marR="0" marT="94615" marB="0">
                    <a:lnL w="76200">
                      <a:solidFill>
                        <a:srgbClr val="E4E4E4"/>
                      </a:solidFill>
                      <a:prstDash val="solid"/>
                    </a:lnL>
                    <a:lnR w="76200">
                      <a:solidFill>
                        <a:srgbClr val="E4E4E4"/>
                      </a:solidFill>
                      <a:prstDash val="solid"/>
                    </a:lnR>
                    <a:lnT w="12700">
                      <a:solidFill>
                        <a:srgbClr val="30BEC7"/>
                      </a:solidFill>
                      <a:prstDash val="solid"/>
                    </a:lnT>
                    <a:lnB w="12700">
                      <a:solidFill>
                        <a:srgbClr val="30BEC7"/>
                      </a:solidFill>
                      <a:prstDash val="solid"/>
                    </a:lnB>
                  </a:tcPr>
                </a:tc>
                <a:tc>
                  <a:txBody>
                    <a:bodyPr/>
                    <a:lstStyle/>
                    <a:p>
                      <a:pPr marL="111760">
                        <a:lnSpc>
                          <a:spcPct val="100000"/>
                        </a:lnSpc>
                        <a:spcBef>
                          <a:spcPts val="745"/>
                        </a:spcBef>
                      </a:pPr>
                      <a:r>
                        <a:rPr sz="2000" b="1" spc="45">
                          <a:latin typeface="Calibri"/>
                          <a:cs typeface="Calibri"/>
                        </a:rPr>
                        <a:t>Forme galénique</a:t>
                      </a:r>
                      <a:endParaRPr sz="2000">
                        <a:latin typeface="Calibri"/>
                        <a:cs typeface="Calibri"/>
                      </a:endParaRPr>
                    </a:p>
                  </a:txBody>
                  <a:tcPr marL="0" marR="0" marT="94615" marB="0">
                    <a:lnL w="76200">
                      <a:solidFill>
                        <a:srgbClr val="E4E4E4"/>
                      </a:solidFill>
                      <a:prstDash val="solid"/>
                    </a:lnL>
                    <a:lnR w="76200">
                      <a:solidFill>
                        <a:srgbClr val="E4E4E4"/>
                      </a:solidFill>
                      <a:prstDash val="solid"/>
                    </a:lnR>
                    <a:lnT w="12700">
                      <a:solidFill>
                        <a:srgbClr val="30BEC7"/>
                      </a:solidFill>
                      <a:prstDash val="solid"/>
                    </a:lnT>
                    <a:lnB w="12700">
                      <a:solidFill>
                        <a:srgbClr val="30BEC7"/>
                      </a:solidFill>
                      <a:prstDash val="solid"/>
                    </a:lnB>
                  </a:tcPr>
                </a:tc>
                <a:tc>
                  <a:txBody>
                    <a:bodyPr/>
                    <a:lstStyle/>
                    <a:p>
                      <a:pPr marL="112395">
                        <a:lnSpc>
                          <a:spcPct val="100000"/>
                        </a:lnSpc>
                        <a:spcBef>
                          <a:spcPts val="745"/>
                        </a:spcBef>
                      </a:pPr>
                      <a:r>
                        <a:rPr sz="2000" b="1" spc="-10">
                          <a:latin typeface="Calibri"/>
                          <a:cs typeface="Calibri"/>
                        </a:rPr>
                        <a:t>Particularités</a:t>
                      </a:r>
                      <a:endParaRPr sz="2000">
                        <a:latin typeface="Calibri"/>
                        <a:cs typeface="Calibri"/>
                      </a:endParaRPr>
                    </a:p>
                  </a:txBody>
                  <a:tcPr marL="0" marR="0" marT="94615" marB="0">
                    <a:lnL w="76200">
                      <a:solidFill>
                        <a:srgbClr val="E4E4E4"/>
                      </a:solidFill>
                      <a:prstDash val="solid"/>
                    </a:lnL>
                    <a:lnT w="12700">
                      <a:solidFill>
                        <a:srgbClr val="30BEC7"/>
                      </a:solidFill>
                      <a:prstDash val="solid"/>
                    </a:lnT>
                    <a:lnB w="12700">
                      <a:solidFill>
                        <a:srgbClr val="30BEC7"/>
                      </a:solidFill>
                      <a:prstDash val="solid"/>
                    </a:lnB>
                  </a:tcPr>
                </a:tc>
                <a:extLst>
                  <a:ext uri="{0D108BD9-81ED-4DB2-BD59-A6C34878D82A}">
                    <a16:rowId xmlns:a16="http://schemas.microsoft.com/office/drawing/2014/main" val="10000"/>
                  </a:ext>
                </a:extLst>
              </a:tr>
              <a:tr h="1087120">
                <a:tc>
                  <a:txBody>
                    <a:bodyPr/>
                    <a:lstStyle/>
                    <a:p>
                      <a:pPr marL="142875">
                        <a:lnSpc>
                          <a:spcPct val="100000"/>
                        </a:lnSpc>
                        <a:spcBef>
                          <a:spcPts val="2595"/>
                        </a:spcBef>
                      </a:pPr>
                      <a:r>
                        <a:rPr sz="2400" spc="10">
                          <a:latin typeface="Calibri"/>
                          <a:cs typeface="Calibri"/>
                        </a:rPr>
                        <a:t>Kadefemine</a:t>
                      </a:r>
                      <a:r>
                        <a:rPr sz="1950" spc="15" baseline="27777">
                          <a:latin typeface="Calibri"/>
                          <a:cs typeface="Calibri"/>
                        </a:rPr>
                        <a:t>®</a:t>
                      </a:r>
                      <a:r>
                        <a:rPr sz="2400" spc="10">
                          <a:latin typeface="Calibri"/>
                          <a:cs typeface="Calibri"/>
                        </a:rPr>
                        <a:t> </a:t>
                      </a:r>
                      <a:r>
                        <a:rPr sz="2400" spc="-20">
                          <a:latin typeface="Calibri"/>
                          <a:cs typeface="Calibri"/>
                        </a:rPr>
                        <a:t>ovules</a:t>
                      </a:r>
                      <a:endParaRPr sz="2400">
                        <a:latin typeface="Calibri"/>
                        <a:cs typeface="Calibri"/>
                      </a:endParaRPr>
                    </a:p>
                  </a:txBody>
                  <a:tcPr marL="0" marR="0" marT="329565" marB="0">
                    <a:lnT w="12700">
                      <a:solidFill>
                        <a:srgbClr val="30BEC7"/>
                      </a:solidFill>
                      <a:prstDash val="solid"/>
                    </a:lnT>
                  </a:tcPr>
                </a:tc>
                <a:tc>
                  <a:txBody>
                    <a:bodyPr/>
                    <a:lstStyle/>
                    <a:p>
                      <a:pPr>
                        <a:lnSpc>
                          <a:spcPct val="100000"/>
                        </a:lnSpc>
                        <a:spcBef>
                          <a:spcPts val="675"/>
                        </a:spcBef>
                      </a:pPr>
                      <a:endParaRPr sz="2400" dirty="0">
                        <a:latin typeface="Times New Roman"/>
                        <a:cs typeface="Times New Roman"/>
                      </a:endParaRPr>
                    </a:p>
                    <a:p>
                      <a:pPr marL="111125">
                        <a:lnSpc>
                          <a:spcPct val="100000"/>
                        </a:lnSpc>
                      </a:pPr>
                      <a:r>
                        <a:rPr sz="2400" spc="-10" dirty="0">
                          <a:latin typeface="Calibri"/>
                          <a:cs typeface="Calibri"/>
                        </a:rPr>
                        <a:t>0,03 mg </a:t>
                      </a:r>
                      <a:r>
                        <a:rPr sz="2400" spc="-10" dirty="0" err="1">
                          <a:latin typeface="Calibri"/>
                          <a:cs typeface="Calibri"/>
                        </a:rPr>
                        <a:t>d’œstriol</a:t>
                      </a:r>
                      <a:endParaRPr sz="2400" dirty="0">
                        <a:latin typeface="Calibri"/>
                        <a:cs typeface="Calibri"/>
                      </a:endParaRPr>
                    </a:p>
                  </a:txBody>
                  <a:tcPr marL="0" marR="0" marT="85725" marB="0">
                    <a:lnT w="12700">
                      <a:solidFill>
                        <a:srgbClr val="30BEC7"/>
                      </a:solidFill>
                      <a:prstDash val="solid"/>
                    </a:lnT>
                  </a:tcPr>
                </a:tc>
                <a:tc>
                  <a:txBody>
                    <a:bodyPr/>
                    <a:lstStyle/>
                    <a:p>
                      <a:pPr marL="111760">
                        <a:lnSpc>
                          <a:spcPct val="100000"/>
                        </a:lnSpc>
                        <a:spcBef>
                          <a:spcPts val="2540"/>
                        </a:spcBef>
                      </a:pPr>
                      <a:r>
                        <a:rPr sz="3200" spc="-10">
                          <a:latin typeface="Calibri"/>
                          <a:cs typeface="Calibri"/>
                        </a:rPr>
                        <a:t>Ovules</a:t>
                      </a:r>
                      <a:endParaRPr sz="3200">
                        <a:latin typeface="Calibri"/>
                        <a:cs typeface="Calibri"/>
                      </a:endParaRPr>
                    </a:p>
                  </a:txBody>
                  <a:tcPr marL="0" marR="0" marT="322580" marB="0">
                    <a:lnT w="12700">
                      <a:solidFill>
                        <a:srgbClr val="30BEC7"/>
                      </a:solidFill>
                      <a:prstDash val="solid"/>
                    </a:lnT>
                  </a:tcPr>
                </a:tc>
                <a:tc>
                  <a:txBody>
                    <a:bodyPr/>
                    <a:lstStyle/>
                    <a:p>
                      <a:pPr>
                        <a:lnSpc>
                          <a:spcPct val="100000"/>
                        </a:lnSpc>
                        <a:spcBef>
                          <a:spcPts val="355"/>
                        </a:spcBef>
                      </a:pPr>
                      <a:endParaRPr sz="2800">
                        <a:latin typeface="Times New Roman"/>
                        <a:cs typeface="Times New Roman"/>
                      </a:endParaRPr>
                    </a:p>
                    <a:p>
                      <a:pPr marL="112395">
                        <a:lnSpc>
                          <a:spcPct val="100000"/>
                        </a:lnSpc>
                      </a:pPr>
                      <a:r>
                        <a:rPr sz="2800" spc="-10">
                          <a:latin typeface="Calibri"/>
                          <a:cs typeface="Calibri"/>
                        </a:rPr>
                        <a:t>Stockage</a:t>
                      </a:r>
                      <a:endParaRPr sz="2800">
                        <a:latin typeface="Calibri"/>
                        <a:cs typeface="Calibri"/>
                      </a:endParaRPr>
                    </a:p>
                  </a:txBody>
                  <a:tcPr marL="0" marR="0" marT="45085" marB="0">
                    <a:lnT w="12700">
                      <a:solidFill>
                        <a:srgbClr val="30BEC7"/>
                      </a:solidFill>
                      <a:prstDash val="solid"/>
                    </a:lnT>
                  </a:tcPr>
                </a:tc>
                <a:extLst>
                  <a:ext uri="{0D108BD9-81ED-4DB2-BD59-A6C34878D82A}">
                    <a16:rowId xmlns:a16="http://schemas.microsoft.com/office/drawing/2014/main" val="10001"/>
                  </a:ext>
                </a:extLst>
              </a:tr>
              <a:tr h="975994">
                <a:tc>
                  <a:txBody>
                    <a:bodyPr/>
                    <a:lstStyle/>
                    <a:p>
                      <a:pPr>
                        <a:lnSpc>
                          <a:spcPct val="100000"/>
                        </a:lnSpc>
                        <a:spcBef>
                          <a:spcPts val="1290"/>
                        </a:spcBef>
                      </a:pPr>
                      <a:endParaRPr sz="2400">
                        <a:latin typeface="Times New Roman"/>
                        <a:cs typeface="Times New Roman"/>
                      </a:endParaRPr>
                    </a:p>
                    <a:p>
                      <a:pPr marL="142875">
                        <a:lnSpc>
                          <a:spcPct val="100000"/>
                        </a:lnSpc>
                      </a:pPr>
                      <a:r>
                        <a:rPr sz="2400" spc="-10">
                          <a:latin typeface="Calibri"/>
                          <a:cs typeface="Calibri"/>
                        </a:rPr>
                        <a:t>Gynoflor</a:t>
                      </a:r>
                      <a:endParaRPr sz="2400">
                        <a:latin typeface="Calibri"/>
                        <a:cs typeface="Calibri"/>
                      </a:endParaRPr>
                    </a:p>
                  </a:txBody>
                  <a:tcPr marL="0" marR="0" marT="163830" marB="0">
                    <a:lnR w="76200">
                      <a:solidFill>
                        <a:srgbClr val="E4E4E4"/>
                      </a:solidFill>
                      <a:prstDash val="solid"/>
                    </a:lnR>
                    <a:lnB w="6350">
                      <a:solidFill>
                        <a:srgbClr val="30BEC7"/>
                      </a:solidFill>
                      <a:prstDash val="solid"/>
                    </a:lnB>
                  </a:tcPr>
                </a:tc>
                <a:tc>
                  <a:txBody>
                    <a:bodyPr/>
                    <a:lstStyle/>
                    <a:p>
                      <a:pPr>
                        <a:lnSpc>
                          <a:spcPct val="100000"/>
                        </a:lnSpc>
                        <a:spcBef>
                          <a:spcPts val="480"/>
                        </a:spcBef>
                      </a:pPr>
                      <a:endParaRPr sz="1800" dirty="0">
                        <a:latin typeface="Times New Roman"/>
                        <a:cs typeface="Times New Roman"/>
                      </a:endParaRPr>
                    </a:p>
                  </a:txBody>
                  <a:tcPr marL="0" marR="0" marT="60960" marB="0">
                    <a:lnL w="76200">
                      <a:solidFill>
                        <a:srgbClr val="E4E4E4"/>
                      </a:solidFill>
                      <a:prstDash val="solid"/>
                    </a:lnL>
                    <a:lnR w="76200">
                      <a:solidFill>
                        <a:srgbClr val="E4E4E4"/>
                      </a:solidFill>
                      <a:prstDash val="solid"/>
                    </a:lnR>
                    <a:lnB w="6350">
                      <a:solidFill>
                        <a:srgbClr val="30BEC7"/>
                      </a:solidFill>
                      <a:prstDash val="solid"/>
                    </a:lnB>
                  </a:tcPr>
                </a:tc>
                <a:tc>
                  <a:txBody>
                    <a:bodyPr/>
                    <a:lstStyle/>
                    <a:p>
                      <a:pPr>
                        <a:lnSpc>
                          <a:spcPct val="100000"/>
                        </a:lnSpc>
                        <a:spcBef>
                          <a:spcPts val="215"/>
                        </a:spcBef>
                      </a:pPr>
                      <a:endParaRPr sz="2000" dirty="0">
                        <a:latin typeface="Times New Roman"/>
                        <a:cs typeface="Times New Roman"/>
                      </a:endParaRPr>
                    </a:p>
                    <a:p>
                      <a:pPr marL="111760">
                        <a:lnSpc>
                          <a:spcPct val="100000"/>
                        </a:lnSpc>
                      </a:pPr>
                      <a:r>
                        <a:rPr sz="2000" spc="-10" dirty="0" err="1">
                          <a:latin typeface="Calibri"/>
                          <a:cs typeface="Calibri"/>
                        </a:rPr>
                        <a:t>Comprimés</a:t>
                      </a:r>
                      <a:r>
                        <a:rPr sz="2000" spc="-10" dirty="0">
                          <a:latin typeface="Calibri"/>
                          <a:cs typeface="Calibri"/>
                        </a:rPr>
                        <a:t> </a:t>
                      </a:r>
                      <a:r>
                        <a:rPr sz="2000" spc="-10" dirty="0" err="1">
                          <a:latin typeface="Calibri"/>
                          <a:cs typeface="Calibri"/>
                        </a:rPr>
                        <a:t>vaginaux</a:t>
                      </a:r>
                      <a:endParaRPr sz="2000" dirty="0">
                        <a:latin typeface="Calibri"/>
                        <a:cs typeface="Calibri"/>
                      </a:endParaRPr>
                    </a:p>
                  </a:txBody>
                  <a:tcPr marL="0" marR="0" marT="27305" marB="0">
                    <a:lnL w="76200">
                      <a:solidFill>
                        <a:srgbClr val="E4E4E4"/>
                      </a:solidFill>
                      <a:prstDash val="solid"/>
                    </a:lnL>
                    <a:lnR w="76200">
                      <a:solidFill>
                        <a:srgbClr val="E4E4E4"/>
                      </a:solidFill>
                      <a:prstDash val="solid"/>
                    </a:lnR>
                    <a:lnB w="6350">
                      <a:solidFill>
                        <a:srgbClr val="30BEC7"/>
                      </a:solidFill>
                      <a:prstDash val="solid"/>
                    </a:lnB>
                  </a:tcPr>
                </a:tc>
                <a:tc>
                  <a:txBody>
                    <a:bodyPr/>
                    <a:lstStyle/>
                    <a:p>
                      <a:pPr>
                        <a:lnSpc>
                          <a:spcPct val="100000"/>
                        </a:lnSpc>
                        <a:spcBef>
                          <a:spcPts val="570"/>
                        </a:spcBef>
                      </a:pPr>
                      <a:endParaRPr sz="1400">
                        <a:latin typeface="Times New Roman"/>
                        <a:cs typeface="Times New Roman"/>
                      </a:endParaRPr>
                    </a:p>
                    <a:p>
                      <a:pPr marL="112395">
                        <a:lnSpc>
                          <a:spcPct val="100000"/>
                        </a:lnSpc>
                      </a:pPr>
                      <a:r>
                        <a:rPr sz="1400" b="1">
                          <a:latin typeface="Calibri"/>
                          <a:cs typeface="Calibri"/>
                        </a:rPr>
                        <a:t>Doit être conservé au frais</a:t>
                      </a:r>
                      <a:endParaRPr sz="1400">
                        <a:latin typeface="Calibri"/>
                        <a:cs typeface="Calibri"/>
                      </a:endParaRPr>
                    </a:p>
                  </a:txBody>
                  <a:tcPr marL="0" marR="0" marT="72390" marB="0">
                    <a:lnL w="76200">
                      <a:solidFill>
                        <a:srgbClr val="E4E4E4"/>
                      </a:solidFill>
                      <a:prstDash val="solid"/>
                    </a:lnL>
                    <a:lnB w="6350">
                      <a:solidFill>
                        <a:srgbClr val="1FBDC5"/>
                      </a:solidFill>
                      <a:prstDash val="solid"/>
                    </a:lnB>
                  </a:tcPr>
                </a:tc>
                <a:extLst>
                  <a:ext uri="{0D108BD9-81ED-4DB2-BD59-A6C34878D82A}">
                    <a16:rowId xmlns:a16="http://schemas.microsoft.com/office/drawing/2014/main" val="10002"/>
                  </a:ext>
                </a:extLst>
              </a:tr>
              <a:tr h="1532255">
                <a:tc>
                  <a:txBody>
                    <a:bodyPr/>
                    <a:lstStyle/>
                    <a:p>
                      <a:pPr marL="142875">
                        <a:lnSpc>
                          <a:spcPct val="100000"/>
                        </a:lnSpc>
                        <a:spcBef>
                          <a:spcPts val="2490"/>
                        </a:spcBef>
                      </a:pPr>
                      <a:r>
                        <a:rPr sz="2400" spc="-10">
                          <a:latin typeface="Calibri"/>
                          <a:cs typeface="Calibri"/>
                        </a:rPr>
                        <a:t>Vagifem</a:t>
                      </a:r>
                      <a:endParaRPr sz="2400">
                        <a:latin typeface="Calibri"/>
                        <a:cs typeface="Calibri"/>
                      </a:endParaRPr>
                    </a:p>
                  </a:txBody>
                  <a:tcPr marL="0" marR="0" marT="316230" marB="0">
                    <a:lnR w="76200">
                      <a:solidFill>
                        <a:srgbClr val="E4E4E4"/>
                      </a:solidFill>
                      <a:prstDash val="solid"/>
                    </a:lnR>
                    <a:lnT w="6350">
                      <a:solidFill>
                        <a:srgbClr val="30BEC7"/>
                      </a:solidFill>
                      <a:prstDash val="solid"/>
                    </a:lnT>
                    <a:lnB w="6350">
                      <a:solidFill>
                        <a:srgbClr val="30BEC7"/>
                      </a:solidFill>
                      <a:prstDash val="solid"/>
                    </a:lnB>
                  </a:tcPr>
                </a:tc>
                <a:tc>
                  <a:txBody>
                    <a:bodyPr/>
                    <a:lstStyle/>
                    <a:p>
                      <a:pPr>
                        <a:lnSpc>
                          <a:spcPct val="100000"/>
                        </a:lnSpc>
                        <a:spcBef>
                          <a:spcPts val="220"/>
                        </a:spcBef>
                      </a:pPr>
                      <a:endParaRPr sz="2000" dirty="0">
                        <a:latin typeface="Times New Roman"/>
                        <a:cs typeface="Times New Roman"/>
                      </a:endParaRPr>
                    </a:p>
                    <a:p>
                      <a:pPr marL="111125">
                        <a:lnSpc>
                          <a:spcPct val="100000"/>
                        </a:lnSpc>
                      </a:pPr>
                      <a:r>
                        <a:rPr sz="2000" dirty="0">
                          <a:latin typeface="Calibri"/>
                          <a:cs typeface="Calibri"/>
                        </a:rPr>
                        <a:t>0,01 mg </a:t>
                      </a:r>
                      <a:r>
                        <a:rPr sz="2000" dirty="0" err="1">
                          <a:latin typeface="Calibri"/>
                          <a:cs typeface="Calibri"/>
                        </a:rPr>
                        <a:t>d’œstradiol</a:t>
                      </a:r>
                      <a:r>
                        <a:rPr sz="2000" dirty="0">
                          <a:latin typeface="Calibri"/>
                          <a:cs typeface="Calibri"/>
                        </a:rPr>
                        <a:t> (E2)</a:t>
                      </a:r>
                    </a:p>
                  </a:txBody>
                  <a:tcPr marL="0" marR="0" marT="27940" marB="0">
                    <a:lnL w="76200">
                      <a:solidFill>
                        <a:srgbClr val="E4E4E4"/>
                      </a:solidFill>
                      <a:prstDash val="solid"/>
                    </a:lnL>
                    <a:lnR w="76200">
                      <a:solidFill>
                        <a:srgbClr val="E4E4E4"/>
                      </a:solidFill>
                      <a:prstDash val="solid"/>
                    </a:lnR>
                    <a:lnT w="6350">
                      <a:solidFill>
                        <a:srgbClr val="30BEC7"/>
                      </a:solidFill>
                      <a:prstDash val="solid"/>
                    </a:lnT>
                    <a:lnB w="6350">
                      <a:solidFill>
                        <a:srgbClr val="30BEC7"/>
                      </a:solidFill>
                      <a:prstDash val="solid"/>
                    </a:lnB>
                  </a:tcPr>
                </a:tc>
                <a:tc>
                  <a:txBody>
                    <a:bodyPr/>
                    <a:lstStyle/>
                    <a:p>
                      <a:pPr>
                        <a:lnSpc>
                          <a:spcPct val="100000"/>
                        </a:lnSpc>
                        <a:spcBef>
                          <a:spcPts val="220"/>
                        </a:spcBef>
                      </a:pPr>
                      <a:endParaRPr sz="2000">
                        <a:latin typeface="Times New Roman"/>
                        <a:cs typeface="Times New Roman"/>
                      </a:endParaRPr>
                    </a:p>
                    <a:p>
                      <a:pPr marL="111760">
                        <a:lnSpc>
                          <a:spcPct val="100000"/>
                        </a:lnSpc>
                      </a:pPr>
                      <a:r>
                        <a:rPr sz="2000">
                          <a:latin typeface="Calibri"/>
                          <a:cs typeface="Calibri"/>
                        </a:rPr>
                        <a:t>Comprimés avec applicateur</a:t>
                      </a:r>
                    </a:p>
                  </a:txBody>
                  <a:tcPr marL="0" marR="0" marT="27940" marB="0">
                    <a:lnL w="76200">
                      <a:solidFill>
                        <a:srgbClr val="E4E4E4"/>
                      </a:solidFill>
                      <a:prstDash val="solid"/>
                    </a:lnL>
                    <a:lnR w="76200">
                      <a:solidFill>
                        <a:srgbClr val="E4E4E4"/>
                      </a:solidFill>
                      <a:prstDash val="solid"/>
                    </a:lnR>
                    <a:lnT w="6350">
                      <a:solidFill>
                        <a:srgbClr val="30BEC7"/>
                      </a:solidFill>
                      <a:prstDash val="solid"/>
                    </a:lnT>
                    <a:lnB w="6350">
                      <a:solidFill>
                        <a:srgbClr val="30BEC7"/>
                      </a:solidFill>
                      <a:prstDash val="solid"/>
                    </a:lnB>
                  </a:tcPr>
                </a:tc>
                <a:tc>
                  <a:txBody>
                    <a:bodyPr/>
                    <a:lstStyle/>
                    <a:p>
                      <a:pPr marL="635" marR="814069">
                        <a:lnSpc>
                          <a:spcPts val="3840"/>
                        </a:lnSpc>
                        <a:spcBef>
                          <a:spcPts val="140"/>
                        </a:spcBef>
                      </a:pPr>
                      <a:r>
                        <a:rPr lang="de-LI" sz="1600" spc="-10" dirty="0">
                          <a:latin typeface="Calibri"/>
                          <a:cs typeface="Calibri"/>
                        </a:rPr>
                        <a:t>   </a:t>
                      </a:r>
                      <a:r>
                        <a:rPr sz="1600" spc="-10" dirty="0">
                          <a:latin typeface="Calibri"/>
                          <a:cs typeface="Calibri"/>
                        </a:rPr>
                        <a:t>Demi-vie plus longue de </a:t>
                      </a:r>
                      <a:endParaRPr lang="de-LI" sz="1600" spc="-10" dirty="0">
                        <a:latin typeface="Calibri"/>
                        <a:cs typeface="Calibri"/>
                      </a:endParaRPr>
                    </a:p>
                    <a:p>
                      <a:pPr marL="635" marR="814069">
                        <a:lnSpc>
                          <a:spcPts val="3840"/>
                        </a:lnSpc>
                        <a:spcBef>
                          <a:spcPts val="140"/>
                        </a:spcBef>
                      </a:pPr>
                      <a:endParaRPr lang="de-LI" sz="1600" spc="-10" dirty="0">
                        <a:latin typeface="Calibri"/>
                        <a:cs typeface="Calibri"/>
                      </a:endParaRPr>
                    </a:p>
                    <a:p>
                      <a:pPr marL="635" marR="814069">
                        <a:lnSpc>
                          <a:spcPts val="3840"/>
                        </a:lnSpc>
                        <a:spcBef>
                          <a:spcPts val="140"/>
                        </a:spcBef>
                      </a:pPr>
                      <a:r>
                        <a:rPr lang="de-LI" sz="1600" spc="-10" dirty="0">
                          <a:latin typeface="Calibri"/>
                          <a:cs typeface="Calibri"/>
                        </a:rPr>
                        <a:t>  </a:t>
                      </a:r>
                      <a:endParaRPr sz="1600" dirty="0">
                        <a:latin typeface="Calibri"/>
                        <a:cs typeface="Calibri"/>
                      </a:endParaRPr>
                    </a:p>
                  </a:txBody>
                  <a:tcPr marL="0" marR="0" marT="17780" marB="0">
                    <a:lnL w="76200">
                      <a:solidFill>
                        <a:srgbClr val="E4E4E4"/>
                      </a:solidFill>
                      <a:prstDash val="solid"/>
                    </a:lnL>
                    <a:lnT w="6350">
                      <a:solidFill>
                        <a:srgbClr val="1FBDC5"/>
                      </a:solidFill>
                      <a:prstDash val="solid"/>
                    </a:lnT>
                    <a:lnB w="6350">
                      <a:solidFill>
                        <a:srgbClr val="1FBDC5"/>
                      </a:solidFill>
                      <a:prstDash val="solid"/>
                    </a:lnB>
                  </a:tcPr>
                </a:tc>
                <a:extLst>
                  <a:ext uri="{0D108BD9-81ED-4DB2-BD59-A6C34878D82A}">
                    <a16:rowId xmlns:a16="http://schemas.microsoft.com/office/drawing/2014/main" val="10003"/>
                  </a:ext>
                </a:extLst>
              </a:tr>
              <a:tr h="1289050">
                <a:tc>
                  <a:txBody>
                    <a:bodyPr/>
                    <a:lstStyle/>
                    <a:p>
                      <a:pPr marL="142875">
                        <a:lnSpc>
                          <a:spcPct val="100000"/>
                        </a:lnSpc>
                        <a:spcBef>
                          <a:spcPts val="2490"/>
                        </a:spcBef>
                      </a:pPr>
                      <a:r>
                        <a:rPr sz="2400" spc="-10">
                          <a:latin typeface="Calibri"/>
                          <a:cs typeface="Calibri"/>
                        </a:rPr>
                        <a:t>Blissel</a:t>
                      </a:r>
                      <a:endParaRPr sz="2400">
                        <a:latin typeface="Calibri"/>
                        <a:cs typeface="Calibri"/>
                      </a:endParaRPr>
                    </a:p>
                  </a:txBody>
                  <a:tcPr marL="0" marR="0" marT="316230" marB="0">
                    <a:lnR w="76200">
                      <a:solidFill>
                        <a:srgbClr val="E4E4E4"/>
                      </a:solidFill>
                      <a:prstDash val="solid"/>
                    </a:lnR>
                    <a:lnT w="6350">
                      <a:solidFill>
                        <a:srgbClr val="30BEC7"/>
                      </a:solidFill>
                      <a:prstDash val="solid"/>
                    </a:lnT>
                    <a:lnB w="6350">
                      <a:solidFill>
                        <a:srgbClr val="30BEC7"/>
                      </a:solidFill>
                      <a:prstDash val="solid"/>
                    </a:lnB>
                  </a:tcPr>
                </a:tc>
                <a:tc>
                  <a:txBody>
                    <a:bodyPr/>
                    <a:lstStyle/>
                    <a:p>
                      <a:pPr>
                        <a:lnSpc>
                          <a:spcPct val="100000"/>
                        </a:lnSpc>
                        <a:spcBef>
                          <a:spcPts val="455"/>
                        </a:spcBef>
                      </a:pPr>
                      <a:endParaRPr sz="1800">
                        <a:latin typeface="Times New Roman"/>
                        <a:cs typeface="Times New Roman"/>
                      </a:endParaRPr>
                    </a:p>
                    <a:p>
                      <a:pPr marL="111125">
                        <a:lnSpc>
                          <a:spcPct val="100000"/>
                        </a:lnSpc>
                        <a:spcBef>
                          <a:spcPts val="5"/>
                        </a:spcBef>
                      </a:pPr>
                      <a:r>
                        <a:rPr sz="1800">
                          <a:latin typeface="Calibri"/>
                          <a:cs typeface="Calibri"/>
                        </a:rPr>
                        <a:t>0,05 mg d’œstriol (E3)</a:t>
                      </a:r>
                    </a:p>
                  </a:txBody>
                  <a:tcPr marL="0" marR="0" marT="57785" marB="0">
                    <a:lnL w="76200">
                      <a:solidFill>
                        <a:srgbClr val="E4E4E4"/>
                      </a:solidFill>
                      <a:prstDash val="solid"/>
                    </a:lnL>
                    <a:lnR w="76200">
                      <a:solidFill>
                        <a:srgbClr val="E4E4E4"/>
                      </a:solidFill>
                      <a:prstDash val="solid"/>
                    </a:lnR>
                    <a:lnT w="6350">
                      <a:solidFill>
                        <a:srgbClr val="30BEC7"/>
                      </a:solidFill>
                      <a:prstDash val="solid"/>
                    </a:lnT>
                    <a:lnB w="6350">
                      <a:solidFill>
                        <a:srgbClr val="30BEC7"/>
                      </a:solidFill>
                      <a:prstDash val="solid"/>
                    </a:lnB>
                  </a:tcPr>
                </a:tc>
                <a:tc>
                  <a:txBody>
                    <a:bodyPr/>
                    <a:lstStyle/>
                    <a:p>
                      <a:pPr>
                        <a:lnSpc>
                          <a:spcPct val="100000"/>
                        </a:lnSpc>
                        <a:spcBef>
                          <a:spcPts val="705"/>
                        </a:spcBef>
                      </a:pPr>
                      <a:endParaRPr sz="1600">
                        <a:latin typeface="Times New Roman"/>
                        <a:cs typeface="Times New Roman"/>
                      </a:endParaRPr>
                    </a:p>
                    <a:p>
                      <a:pPr marL="111760">
                        <a:lnSpc>
                          <a:spcPct val="100000"/>
                        </a:lnSpc>
                        <a:spcBef>
                          <a:spcPts val="5"/>
                        </a:spcBef>
                      </a:pPr>
                      <a:r>
                        <a:rPr sz="1600">
                          <a:latin typeface="Calibri"/>
                          <a:cs typeface="Calibri"/>
                        </a:rPr>
                        <a:t>Gel avec applicateurs individuels</a:t>
                      </a:r>
                    </a:p>
                  </a:txBody>
                  <a:tcPr marL="0" marR="0" marT="89535" marB="0">
                    <a:lnL w="76200">
                      <a:solidFill>
                        <a:srgbClr val="E4E4E4"/>
                      </a:solidFill>
                      <a:prstDash val="solid"/>
                    </a:lnL>
                    <a:lnR w="76200">
                      <a:solidFill>
                        <a:srgbClr val="E4E4E4"/>
                      </a:solidFill>
                      <a:prstDash val="solid"/>
                    </a:lnR>
                    <a:lnT w="6350">
                      <a:solidFill>
                        <a:srgbClr val="30BEC7"/>
                      </a:solidFill>
                      <a:prstDash val="solid"/>
                    </a:lnT>
                    <a:lnB w="6350">
                      <a:solidFill>
                        <a:srgbClr val="30BEC7"/>
                      </a:solidFill>
                      <a:prstDash val="solid"/>
                    </a:lnB>
                  </a:tcPr>
                </a:tc>
                <a:tc>
                  <a:txBody>
                    <a:bodyPr/>
                    <a:lstStyle/>
                    <a:p>
                      <a:pPr marL="635">
                        <a:lnSpc>
                          <a:spcPct val="100000"/>
                        </a:lnSpc>
                        <a:spcBef>
                          <a:spcPts val="1090"/>
                        </a:spcBef>
                      </a:pPr>
                      <a:r>
                        <a:rPr lang="de-LI" sz="1800" spc="-10" dirty="0">
                          <a:latin typeface="Calibri"/>
                          <a:cs typeface="Calibri"/>
                        </a:rPr>
                        <a:t>  </a:t>
                      </a:r>
                      <a:r>
                        <a:rPr sz="1800" spc="-10" dirty="0" err="1">
                          <a:latin typeface="Calibri"/>
                          <a:cs typeface="Calibri"/>
                        </a:rPr>
                        <a:t>Applicateur</a:t>
                      </a:r>
                      <a:r>
                        <a:rPr sz="1800" spc="-10" dirty="0">
                          <a:latin typeface="Calibri"/>
                          <a:cs typeface="Calibri"/>
                        </a:rPr>
                        <a:t>: </a:t>
                      </a:r>
                      <a:r>
                        <a:rPr sz="1800" spc="-10" dirty="0" err="1">
                          <a:latin typeface="Calibri"/>
                          <a:cs typeface="Calibri"/>
                        </a:rPr>
                        <a:t>blessures</a:t>
                      </a:r>
                      <a:r>
                        <a:rPr sz="1800" spc="-10" dirty="0">
                          <a:latin typeface="Calibri"/>
                          <a:cs typeface="Calibri"/>
                        </a:rPr>
                        <a:t>?</a:t>
                      </a:r>
                      <a:endParaRPr sz="1800" dirty="0">
                        <a:latin typeface="Calibri"/>
                        <a:cs typeface="Calibri"/>
                      </a:endParaRPr>
                    </a:p>
                    <a:p>
                      <a:pPr marL="635">
                        <a:lnSpc>
                          <a:spcPct val="100000"/>
                        </a:lnSpc>
                        <a:spcBef>
                          <a:spcPts val="15"/>
                        </a:spcBef>
                      </a:pPr>
                      <a:r>
                        <a:rPr lang="de-LI" sz="1800" spc="-10" dirty="0">
                          <a:latin typeface="Calibri"/>
                          <a:cs typeface="Calibri"/>
                        </a:rPr>
                        <a:t>  </a:t>
                      </a:r>
                      <a:r>
                        <a:rPr sz="1800" spc="-10" dirty="0" err="1">
                          <a:latin typeface="Calibri"/>
                          <a:cs typeface="Calibri"/>
                        </a:rPr>
                        <a:t>Déchets</a:t>
                      </a:r>
                      <a:endParaRPr sz="1800" dirty="0">
                        <a:latin typeface="Calibri"/>
                        <a:cs typeface="Calibri"/>
                      </a:endParaRPr>
                    </a:p>
                  </a:txBody>
                  <a:tcPr marL="0" marR="0" marT="138430" marB="0">
                    <a:lnL w="76200">
                      <a:solidFill>
                        <a:srgbClr val="E4E4E4"/>
                      </a:solidFill>
                      <a:prstDash val="solid"/>
                    </a:lnL>
                    <a:lnT w="6350">
                      <a:solidFill>
                        <a:srgbClr val="1FBDC5"/>
                      </a:solidFill>
                      <a:prstDash val="solid"/>
                    </a:lnT>
                    <a:lnB w="6350">
                      <a:solidFill>
                        <a:srgbClr val="1FBDC5"/>
                      </a:solidFill>
                      <a:prstDash val="solid"/>
                    </a:lnB>
                  </a:tcPr>
                </a:tc>
                <a:extLst>
                  <a:ext uri="{0D108BD9-81ED-4DB2-BD59-A6C34878D82A}">
                    <a16:rowId xmlns:a16="http://schemas.microsoft.com/office/drawing/2014/main" val="10004"/>
                  </a:ext>
                </a:extLst>
              </a:tr>
            </a:tbl>
          </a:graphicData>
        </a:graphic>
      </p:graphicFrame>
      <p:sp>
        <p:nvSpPr>
          <p:cNvPr id="4" name="Textfeld 3">
            <a:extLst>
              <a:ext uri="{FF2B5EF4-FFF2-40B4-BE49-F238E27FC236}">
                <a16:creationId xmlns:a16="http://schemas.microsoft.com/office/drawing/2014/main" id="{0826E033-4C66-610B-718D-580ACB45312A}"/>
              </a:ext>
            </a:extLst>
          </p:cNvPr>
          <p:cNvSpPr txBox="1"/>
          <p:nvPr/>
        </p:nvSpPr>
        <p:spPr>
          <a:xfrm>
            <a:off x="2895600" y="2718216"/>
            <a:ext cx="4191000" cy="701731"/>
          </a:xfrm>
          <a:prstGeom prst="rect">
            <a:avLst/>
          </a:prstGeom>
          <a:noFill/>
        </p:spPr>
        <p:txBody>
          <a:bodyPr wrap="square" rtlCol="0">
            <a:spAutoFit/>
          </a:bodyPr>
          <a:lstStyle/>
          <a:p>
            <a:pPr marL="111125" marR="1299210" algn="l">
              <a:lnSpc>
                <a:spcPct val="64400"/>
              </a:lnSpc>
              <a:tabLst>
                <a:tab pos="678180" algn="l"/>
              </a:tabLst>
            </a:pPr>
            <a:r>
              <a:rPr lang="de-CH" sz="2000" spc="-10" dirty="0">
                <a:latin typeface="Calibri"/>
                <a:cs typeface="Calibri"/>
              </a:rPr>
              <a:t>0,03 mg </a:t>
            </a:r>
            <a:r>
              <a:rPr lang="de-CH" sz="2000" spc="-10" dirty="0" err="1">
                <a:latin typeface="Calibri"/>
                <a:cs typeface="Calibri"/>
              </a:rPr>
              <a:t>d’œstriol</a:t>
            </a:r>
            <a:r>
              <a:rPr lang="de-CH" sz="2000" spc="-10" dirty="0">
                <a:latin typeface="Calibri"/>
                <a:cs typeface="Calibri"/>
              </a:rPr>
              <a:t> </a:t>
            </a:r>
            <a:br>
              <a:rPr lang="de-CH" sz="2000" spc="-10" dirty="0">
                <a:latin typeface="Calibri"/>
                <a:cs typeface="Calibri"/>
              </a:rPr>
            </a:br>
            <a:r>
              <a:rPr lang="de-CH" sz="2000" spc="-10" dirty="0">
                <a:latin typeface="Calibri"/>
                <a:cs typeface="Calibri"/>
              </a:rPr>
              <a:t>(E3) (+ 50 </a:t>
            </a:r>
            <a:r>
              <a:rPr lang="de-CH" sz="2000" i="1" spc="-10" dirty="0">
                <a:latin typeface="Calibri"/>
                <a:cs typeface="Calibri"/>
              </a:rPr>
              <a:t>mg</a:t>
            </a:r>
            <a:r>
              <a:rPr lang="de-CH" sz="2000" spc="-10" dirty="0">
                <a:latin typeface="Calibri"/>
                <a:cs typeface="Calibri"/>
              </a:rPr>
              <a:t> </a:t>
            </a:r>
            <a:br>
              <a:rPr lang="de-CH" sz="2000" spc="-10" dirty="0">
                <a:latin typeface="Calibri"/>
                <a:cs typeface="Calibri"/>
              </a:rPr>
            </a:br>
            <a:r>
              <a:rPr lang="de-CH" sz="2000" i="1" spc="-10" dirty="0">
                <a:latin typeface="Calibri"/>
                <a:cs typeface="Calibri"/>
              </a:rPr>
              <a:t>de </a:t>
            </a:r>
            <a:r>
              <a:rPr lang="de-CH" sz="2000" i="1" spc="-10" dirty="0" err="1">
                <a:latin typeface="Calibri"/>
                <a:cs typeface="Calibri"/>
              </a:rPr>
              <a:t>lactobacilles</a:t>
            </a:r>
            <a:endParaRPr lang="de-CH" sz="2000" i="1" spc="-10" dirty="0">
              <a:latin typeface="Calibri"/>
              <a:cs typeface="Calibri"/>
            </a:endParaRPr>
          </a:p>
        </p:txBody>
      </p:sp>
      <p:sp>
        <p:nvSpPr>
          <p:cNvPr id="5" name="Textfeld 4">
            <a:extLst>
              <a:ext uri="{FF2B5EF4-FFF2-40B4-BE49-F238E27FC236}">
                <a16:creationId xmlns:a16="http://schemas.microsoft.com/office/drawing/2014/main" id="{374FBAD2-D845-8A47-E49A-AE06A18E8947}"/>
              </a:ext>
            </a:extLst>
          </p:cNvPr>
          <p:cNvSpPr txBox="1"/>
          <p:nvPr/>
        </p:nvSpPr>
        <p:spPr>
          <a:xfrm>
            <a:off x="8763000" y="3962400"/>
            <a:ext cx="3048000" cy="338554"/>
          </a:xfrm>
          <a:prstGeom prst="rect">
            <a:avLst/>
          </a:prstGeom>
          <a:noFill/>
        </p:spPr>
        <p:txBody>
          <a:bodyPr wrap="square" rtlCol="0">
            <a:spAutoFit/>
          </a:bodyPr>
          <a:lstStyle/>
          <a:p>
            <a:r>
              <a:rPr lang="de-CH" sz="1600" spc="-10" dirty="0">
                <a:solidFill>
                  <a:schemeClr val="tx1"/>
                </a:solidFill>
                <a:latin typeface="Calibri"/>
                <a:ea typeface="+mn-ea"/>
                <a:cs typeface="Calibri"/>
              </a:rPr>
              <a:t> </a:t>
            </a:r>
            <a:r>
              <a:rPr lang="de-CH" sz="1600" spc="-10" dirty="0" err="1">
                <a:solidFill>
                  <a:schemeClr val="tx1"/>
                </a:solidFill>
                <a:latin typeface="Calibri"/>
                <a:ea typeface="+mn-ea"/>
                <a:cs typeface="Calibri"/>
              </a:rPr>
              <a:t>L’applicateur</a:t>
            </a:r>
            <a:r>
              <a:rPr lang="de-CH" sz="1600" spc="-10" dirty="0">
                <a:solidFill>
                  <a:schemeClr val="tx1"/>
                </a:solidFill>
                <a:latin typeface="Calibri"/>
                <a:ea typeface="+mn-ea"/>
                <a:cs typeface="Calibri"/>
              </a:rPr>
              <a:t>: </a:t>
            </a:r>
            <a:r>
              <a:rPr lang="de-CH" sz="1600" spc="-10" dirty="0" err="1">
                <a:solidFill>
                  <a:schemeClr val="tx1"/>
                </a:solidFill>
                <a:latin typeface="Calibri"/>
                <a:ea typeface="+mn-ea"/>
                <a:cs typeface="Calibri"/>
              </a:rPr>
              <a:t>risque</a:t>
            </a:r>
            <a:r>
              <a:rPr lang="de-CH" sz="1600" spc="-10" dirty="0">
                <a:solidFill>
                  <a:schemeClr val="tx1"/>
                </a:solidFill>
                <a:latin typeface="Calibri"/>
                <a:ea typeface="+mn-ea"/>
                <a:cs typeface="Calibri"/>
              </a:rPr>
              <a:t> de </a:t>
            </a:r>
            <a:r>
              <a:rPr lang="de-CH" sz="1600" spc="-10" dirty="0" err="1">
                <a:solidFill>
                  <a:schemeClr val="tx1"/>
                </a:solidFill>
                <a:latin typeface="Calibri"/>
                <a:ea typeface="+mn-ea"/>
                <a:cs typeface="Calibri"/>
              </a:rPr>
              <a:t>blessures</a:t>
            </a:r>
            <a:r>
              <a:rPr lang="de-CH" sz="1600" spc="-10" dirty="0">
                <a:solidFill>
                  <a:schemeClr val="tx1"/>
                </a:solidFill>
                <a:latin typeface="Calibri"/>
                <a:ea typeface="+mn-ea"/>
                <a:cs typeface="Calibri"/>
              </a:rPr>
              <a:t>?</a:t>
            </a:r>
          </a:p>
        </p:txBody>
      </p:sp>
      <p:sp>
        <p:nvSpPr>
          <p:cNvPr id="6" name="Textfeld 5">
            <a:extLst>
              <a:ext uri="{FF2B5EF4-FFF2-40B4-BE49-F238E27FC236}">
                <a16:creationId xmlns:a16="http://schemas.microsoft.com/office/drawing/2014/main" id="{195DFAB2-0833-9DB7-434B-8D6D847825F5}"/>
              </a:ext>
            </a:extLst>
          </p:cNvPr>
          <p:cNvSpPr txBox="1"/>
          <p:nvPr/>
        </p:nvSpPr>
        <p:spPr>
          <a:xfrm>
            <a:off x="8796950" y="4467507"/>
            <a:ext cx="2514600" cy="338554"/>
          </a:xfrm>
          <a:prstGeom prst="rect">
            <a:avLst/>
          </a:prstGeom>
          <a:noFill/>
        </p:spPr>
        <p:txBody>
          <a:bodyPr wrap="square" rtlCol="0">
            <a:spAutoFit/>
          </a:bodyPr>
          <a:lstStyle/>
          <a:p>
            <a:r>
              <a:rPr lang="de-CH" sz="1600" spc="-10" dirty="0">
                <a:solidFill>
                  <a:schemeClr val="tx1"/>
                </a:solidFill>
                <a:latin typeface="Calibri"/>
                <a:ea typeface="+mn-ea"/>
                <a:cs typeface="Calibri"/>
              </a:rPr>
              <a:t>La </a:t>
            </a:r>
            <a:r>
              <a:rPr lang="de-CH" sz="1600" spc="-10" dirty="0" err="1">
                <a:solidFill>
                  <a:schemeClr val="tx1"/>
                </a:solidFill>
                <a:latin typeface="Calibri"/>
                <a:ea typeface="+mn-ea"/>
                <a:cs typeface="Calibri"/>
              </a:rPr>
              <a:t>métabolisation</a:t>
            </a:r>
            <a:r>
              <a:rPr lang="de-CH" sz="1600" spc="-10" dirty="0">
                <a:solidFill>
                  <a:schemeClr val="tx1"/>
                </a:solidFill>
                <a:latin typeface="Calibri"/>
                <a:ea typeface="+mn-ea"/>
                <a:cs typeface="Calibri"/>
              </a:rPr>
              <a:t> </a:t>
            </a:r>
            <a:r>
              <a:rPr lang="de-CH" sz="1600" spc="-10" dirty="0" err="1">
                <a:solidFill>
                  <a:schemeClr val="tx1"/>
                </a:solidFill>
                <a:latin typeface="Calibri"/>
                <a:ea typeface="+mn-ea"/>
                <a:cs typeface="Calibri"/>
              </a:rPr>
              <a:t>persiste</a:t>
            </a:r>
            <a:endParaRPr lang="de-CH" sz="1600" spc="-10" dirty="0">
              <a:solidFill>
                <a:schemeClr val="tx1"/>
              </a:solidFill>
              <a:latin typeface="Calibri"/>
              <a:ea typeface="+mn-ea"/>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14782" rIns="0" bIns="0" rtlCol="0">
            <a:spAutoFit/>
          </a:bodyPr>
          <a:lstStyle/>
          <a:p>
            <a:pPr marL="12700">
              <a:lnSpc>
                <a:spcPct val="100000"/>
              </a:lnSpc>
              <a:spcBef>
                <a:spcPts val="105"/>
              </a:spcBef>
            </a:pPr>
            <a:r>
              <a:rPr spc="-10"/>
              <a:t>Récapitulatif</a:t>
            </a:r>
          </a:p>
        </p:txBody>
      </p:sp>
      <p:sp>
        <p:nvSpPr>
          <p:cNvPr id="3" name="object 3"/>
          <p:cNvSpPr txBox="1"/>
          <p:nvPr/>
        </p:nvSpPr>
        <p:spPr>
          <a:xfrm>
            <a:off x="916939" y="1793493"/>
            <a:ext cx="9919970" cy="3265804"/>
          </a:xfrm>
          <a:prstGeom prst="rect">
            <a:avLst/>
          </a:prstGeom>
        </p:spPr>
        <p:txBody>
          <a:bodyPr vert="horz" wrap="square" lIns="0" tIns="59690" rIns="0" bIns="0" rtlCol="0">
            <a:spAutoFit/>
          </a:bodyPr>
          <a:lstStyle/>
          <a:p>
            <a:pPr marL="240029" marR="570230" indent="-227965">
              <a:lnSpc>
                <a:spcPts val="3030"/>
              </a:lnSpc>
              <a:spcBef>
                <a:spcPts val="470"/>
              </a:spcBef>
              <a:buFont typeface="Arial"/>
              <a:buChar char="•"/>
              <a:tabLst>
                <a:tab pos="241300" algn="l"/>
              </a:tabLst>
            </a:pPr>
            <a:r>
              <a:rPr sz="2800" spc="-10">
                <a:latin typeface="Calibri"/>
                <a:cs typeface="Calibri"/>
              </a:rPr>
              <a:t>Nous devons utiliser des alternatives aux antibiotiques pour traiter la cystite simple; résistances!</a:t>
            </a:r>
            <a:endParaRPr sz="2800">
              <a:latin typeface="Calibri"/>
              <a:cs typeface="Calibri"/>
            </a:endParaRPr>
          </a:p>
          <a:p>
            <a:pPr>
              <a:lnSpc>
                <a:spcPct val="100000"/>
              </a:lnSpc>
              <a:spcBef>
                <a:spcPts val="1600"/>
              </a:spcBef>
              <a:buFont typeface="Arial"/>
              <a:buChar char="•"/>
            </a:pPr>
            <a:endParaRPr sz="2800">
              <a:latin typeface="Calibri"/>
              <a:cs typeface="Calibri"/>
            </a:endParaRPr>
          </a:p>
          <a:p>
            <a:pPr marL="239395" marR="5080" indent="-227329">
              <a:lnSpc>
                <a:spcPts val="3030"/>
              </a:lnSpc>
              <a:buFont typeface="Arial"/>
              <a:buChar char="•"/>
              <a:tabLst>
                <a:tab pos="241300" algn="l"/>
              </a:tabLst>
            </a:pPr>
            <a:r>
              <a:rPr sz="2800">
                <a:latin typeface="Calibri"/>
                <a:cs typeface="Calibri"/>
              </a:rPr>
              <a:t>Il existe des alternatives végétales fondées sur des preuves; nous devons les utiliser!</a:t>
            </a:r>
          </a:p>
          <a:p>
            <a:pPr>
              <a:lnSpc>
                <a:spcPct val="100000"/>
              </a:lnSpc>
              <a:spcBef>
                <a:spcPts val="1225"/>
              </a:spcBef>
              <a:buFont typeface="Arial"/>
              <a:buChar char="•"/>
            </a:pPr>
            <a:endParaRPr sz="2800">
              <a:latin typeface="Calibri"/>
              <a:cs typeface="Calibri"/>
            </a:endParaRPr>
          </a:p>
          <a:p>
            <a:pPr marL="240029" indent="-227329">
              <a:lnSpc>
                <a:spcPct val="100000"/>
              </a:lnSpc>
              <a:buFont typeface="Arial"/>
              <a:buChar char="•"/>
              <a:tabLst>
                <a:tab pos="240029" algn="l"/>
              </a:tabLst>
            </a:pPr>
            <a:r>
              <a:rPr sz="2800">
                <a:latin typeface="Calibri"/>
                <a:cs typeface="Calibri"/>
              </a:rPr>
              <a:t>Ne pas oublier les œstrogènes locaux, ne pas oublier le D-mannose!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66064"/>
            <a:ext cx="8355330" cy="635000"/>
          </a:xfrm>
          <a:prstGeom prst="rect">
            <a:avLst/>
          </a:prstGeom>
        </p:spPr>
        <p:txBody>
          <a:bodyPr vert="horz" wrap="square" lIns="0" tIns="12065" rIns="0" bIns="0" rtlCol="0">
            <a:spAutoFit/>
          </a:bodyPr>
          <a:lstStyle/>
          <a:p>
            <a:pPr marL="12700">
              <a:lnSpc>
                <a:spcPct val="100000"/>
              </a:lnSpc>
              <a:spcBef>
                <a:spcPts val="95"/>
              </a:spcBef>
            </a:pPr>
            <a:r>
              <a:rPr sz="4000" b="0">
                <a:solidFill>
                  <a:srgbClr val="585858"/>
                </a:solidFill>
                <a:latin typeface="Arial"/>
                <a:cs typeface="Arial"/>
              </a:rPr>
              <a:t>Cystite compliquée vs. simple</a:t>
            </a:r>
            <a:endParaRPr sz="4000">
              <a:latin typeface="Arial"/>
              <a:cs typeface="Arial"/>
            </a:endParaRPr>
          </a:p>
        </p:txBody>
      </p:sp>
      <p:sp>
        <p:nvSpPr>
          <p:cNvPr id="3" name="object 3"/>
          <p:cNvSpPr txBox="1"/>
          <p:nvPr/>
        </p:nvSpPr>
        <p:spPr>
          <a:xfrm>
            <a:off x="2288794" y="1881352"/>
            <a:ext cx="3415665" cy="2453640"/>
          </a:xfrm>
          <a:prstGeom prst="rect">
            <a:avLst/>
          </a:prstGeom>
        </p:spPr>
        <p:txBody>
          <a:bodyPr vert="horz" wrap="square" lIns="0" tIns="108585" rIns="0" bIns="0" rtlCol="0">
            <a:spAutoFit/>
          </a:bodyPr>
          <a:lstStyle/>
          <a:p>
            <a:pPr marL="12700">
              <a:lnSpc>
                <a:spcPct val="100000"/>
              </a:lnSpc>
              <a:spcBef>
                <a:spcPts val="855"/>
              </a:spcBef>
            </a:pPr>
            <a:r>
              <a:rPr sz="2000" spc="-10">
                <a:solidFill>
                  <a:srgbClr val="585858"/>
                </a:solidFill>
                <a:latin typeface="Arial"/>
                <a:cs typeface="Arial"/>
              </a:rPr>
              <a:t>Simple:</a:t>
            </a:r>
            <a:endParaRPr sz="2000" dirty="0">
              <a:latin typeface="Arial"/>
              <a:cs typeface="Arial"/>
            </a:endParaRPr>
          </a:p>
          <a:p>
            <a:pPr marL="241300" marR="662305" indent="-228600">
              <a:lnSpc>
                <a:spcPts val="2160"/>
              </a:lnSpc>
              <a:spcBef>
                <a:spcPts val="1025"/>
              </a:spcBef>
              <a:buChar char="•"/>
              <a:tabLst>
                <a:tab pos="241300" algn="l"/>
              </a:tabLst>
            </a:pPr>
            <a:r>
              <a:rPr sz="2000" spc="-10">
                <a:solidFill>
                  <a:srgbClr val="585858"/>
                </a:solidFill>
                <a:latin typeface="Arial"/>
                <a:cs typeface="Arial"/>
              </a:rPr>
              <a:t>Vidange normale de la vessie</a:t>
            </a:r>
            <a:endParaRPr sz="2000" dirty="0">
              <a:latin typeface="Arial"/>
              <a:cs typeface="Arial"/>
            </a:endParaRPr>
          </a:p>
          <a:p>
            <a:pPr marL="240665" indent="-227965">
              <a:lnSpc>
                <a:spcPct val="100000"/>
              </a:lnSpc>
              <a:spcBef>
                <a:spcPts val="740"/>
              </a:spcBef>
              <a:buChar char="•"/>
              <a:tabLst>
                <a:tab pos="240665" algn="l"/>
              </a:tabLst>
            </a:pPr>
            <a:r>
              <a:rPr sz="2000" spc="-10">
                <a:solidFill>
                  <a:srgbClr val="585858"/>
                </a:solidFill>
                <a:latin typeface="Arial"/>
                <a:cs typeface="Arial"/>
              </a:rPr>
              <a:t>Anatomie normale</a:t>
            </a:r>
            <a:endParaRPr sz="2000" dirty="0">
              <a:latin typeface="Arial"/>
              <a:cs typeface="Arial"/>
            </a:endParaRPr>
          </a:p>
          <a:p>
            <a:pPr marL="241300" marR="5080" indent="-228600">
              <a:lnSpc>
                <a:spcPts val="2160"/>
              </a:lnSpc>
              <a:spcBef>
                <a:spcPts val="1030"/>
              </a:spcBef>
              <a:buChar char="•"/>
              <a:tabLst>
                <a:tab pos="241300" algn="l"/>
              </a:tabLst>
            </a:pPr>
            <a:r>
              <a:rPr sz="2000">
                <a:solidFill>
                  <a:srgbClr val="585858"/>
                </a:solidFill>
                <a:latin typeface="Arial"/>
                <a:cs typeface="Arial"/>
              </a:rPr>
              <a:t>Germes les plus courants: E. coli, Staph.</a:t>
            </a:r>
            <a:r>
              <a:rPr sz="2000" spc="-55">
                <a:solidFill>
                  <a:srgbClr val="585858"/>
                </a:solidFill>
                <a:latin typeface="Arial"/>
                <a:cs typeface="Arial"/>
              </a:rPr>
              <a:t> </a:t>
            </a:r>
            <a:r>
              <a:rPr sz="2000">
                <a:solidFill>
                  <a:srgbClr val="585858"/>
                </a:solidFill>
                <a:latin typeface="Arial"/>
                <a:cs typeface="Arial"/>
              </a:rPr>
              <a:t>Saprophyticus, généralement un seul type de germe</a:t>
            </a:r>
            <a:endParaRPr sz="2000" dirty="0">
              <a:latin typeface="Arial"/>
              <a:cs typeface="Arial"/>
            </a:endParaRPr>
          </a:p>
        </p:txBody>
      </p:sp>
      <p:sp>
        <p:nvSpPr>
          <p:cNvPr id="4" name="object 4"/>
          <p:cNvSpPr txBox="1">
            <a:spLocks noGrp="1"/>
          </p:cNvSpPr>
          <p:nvPr>
            <p:ph sz="half" idx="3"/>
          </p:nvPr>
        </p:nvSpPr>
        <p:spPr>
          <a:prstGeom prst="rect">
            <a:avLst/>
          </a:prstGeom>
        </p:spPr>
        <p:txBody>
          <a:bodyPr vert="horz" wrap="square" lIns="0" tIns="108585" rIns="0" bIns="0" rtlCol="0">
            <a:spAutoFit/>
          </a:bodyPr>
          <a:lstStyle/>
          <a:p>
            <a:pPr marL="12700">
              <a:lnSpc>
                <a:spcPct val="100000"/>
              </a:lnSpc>
              <a:spcBef>
                <a:spcPts val="855"/>
              </a:spcBef>
            </a:pPr>
            <a:r>
              <a:t>Compliquée, ATTENTION!!!!!!:</a:t>
            </a:r>
          </a:p>
          <a:p>
            <a:pPr marL="241300" marR="180340" indent="-228600">
              <a:lnSpc>
                <a:spcPts val="2160"/>
              </a:lnSpc>
              <a:spcBef>
                <a:spcPts val="1025"/>
              </a:spcBef>
              <a:buChar char="•"/>
              <a:tabLst>
                <a:tab pos="241300" algn="l"/>
              </a:tabLst>
            </a:pPr>
            <a:r>
              <a:t>Anatomie pathologique structurelle ou fonctionnelle</a:t>
            </a:r>
          </a:p>
          <a:p>
            <a:pPr marL="240665" indent="-227965">
              <a:lnSpc>
                <a:spcPct val="100000"/>
              </a:lnSpc>
              <a:spcBef>
                <a:spcPts val="740"/>
              </a:spcBef>
              <a:buChar char="•"/>
              <a:tabLst>
                <a:tab pos="240665" algn="l"/>
              </a:tabLst>
            </a:pPr>
            <a:r>
              <a:t>Troubles neurologiques</a:t>
            </a:r>
          </a:p>
          <a:p>
            <a:pPr marL="240665" indent="-227965">
              <a:lnSpc>
                <a:spcPct val="100000"/>
              </a:lnSpc>
              <a:spcBef>
                <a:spcPts val="755"/>
              </a:spcBef>
              <a:buChar char="•"/>
              <a:tabLst>
                <a:tab pos="240665" algn="l"/>
              </a:tabLst>
            </a:pPr>
            <a:r>
              <a:rPr spc="-10"/>
              <a:t>Urine résiduelle</a:t>
            </a:r>
          </a:p>
          <a:p>
            <a:pPr marL="240665" indent="-227965">
              <a:lnSpc>
                <a:spcPct val="100000"/>
              </a:lnSpc>
              <a:spcBef>
                <a:spcPts val="755"/>
              </a:spcBef>
              <a:buChar char="•"/>
              <a:tabLst>
                <a:tab pos="240665" algn="l"/>
              </a:tabLst>
            </a:pPr>
            <a:r>
              <a:t>Cystite récidivante &gt;2/an</a:t>
            </a:r>
          </a:p>
          <a:p>
            <a:pPr marL="241300" marR="5080" indent="-228600">
              <a:lnSpc>
                <a:spcPct val="90000"/>
              </a:lnSpc>
              <a:spcBef>
                <a:spcPts val="1010"/>
              </a:spcBef>
              <a:buChar char="•"/>
              <a:tabLst>
                <a:tab pos="241300" algn="l"/>
              </a:tabLst>
            </a:pPr>
            <a:r>
              <a:t>Prédisposition pour une pyélonéphrite: diabète, calculs, reflux, grossesse, greffe, reins polykystiques</a:t>
            </a:r>
          </a:p>
        </p:txBody>
      </p:sp>
      <p:sp>
        <p:nvSpPr>
          <p:cNvPr id="5" name="object 5"/>
          <p:cNvSpPr/>
          <p:nvPr/>
        </p:nvSpPr>
        <p:spPr>
          <a:xfrm>
            <a:off x="1487424" y="1484374"/>
            <a:ext cx="4392295" cy="4230625"/>
          </a:xfrm>
          <a:custGeom>
            <a:avLst/>
            <a:gdLst/>
            <a:ahLst/>
            <a:cxnLst/>
            <a:rect l="l" t="t" r="r" b="b"/>
            <a:pathLst>
              <a:path w="4392295" h="3672840">
                <a:moveTo>
                  <a:pt x="0" y="1836420"/>
                </a:moveTo>
                <a:lnTo>
                  <a:pt x="617" y="1792446"/>
                </a:lnTo>
                <a:lnTo>
                  <a:pt x="2459" y="1748726"/>
                </a:lnTo>
                <a:lnTo>
                  <a:pt x="5514" y="1705270"/>
                </a:lnTo>
                <a:lnTo>
                  <a:pt x="9766" y="1662092"/>
                </a:lnTo>
                <a:lnTo>
                  <a:pt x="15202" y="1619201"/>
                </a:lnTo>
                <a:lnTo>
                  <a:pt x="21808" y="1576610"/>
                </a:lnTo>
                <a:lnTo>
                  <a:pt x="29571" y="1534330"/>
                </a:lnTo>
                <a:lnTo>
                  <a:pt x="38476" y="1492373"/>
                </a:lnTo>
                <a:lnTo>
                  <a:pt x="48511" y="1450749"/>
                </a:lnTo>
                <a:lnTo>
                  <a:pt x="59661" y="1409472"/>
                </a:lnTo>
                <a:lnTo>
                  <a:pt x="71912" y="1368551"/>
                </a:lnTo>
                <a:lnTo>
                  <a:pt x="85251" y="1327999"/>
                </a:lnTo>
                <a:lnTo>
                  <a:pt x="99664" y="1287827"/>
                </a:lnTo>
                <a:lnTo>
                  <a:pt x="115137" y="1248046"/>
                </a:lnTo>
                <a:lnTo>
                  <a:pt x="131657" y="1208669"/>
                </a:lnTo>
                <a:lnTo>
                  <a:pt x="149209" y="1169707"/>
                </a:lnTo>
                <a:lnTo>
                  <a:pt x="167780" y="1131170"/>
                </a:lnTo>
                <a:lnTo>
                  <a:pt x="187356" y="1093071"/>
                </a:lnTo>
                <a:lnTo>
                  <a:pt x="207924" y="1055422"/>
                </a:lnTo>
                <a:lnTo>
                  <a:pt x="229469" y="1018233"/>
                </a:lnTo>
                <a:lnTo>
                  <a:pt x="251978" y="981516"/>
                </a:lnTo>
                <a:lnTo>
                  <a:pt x="275437" y="945283"/>
                </a:lnTo>
                <a:lnTo>
                  <a:pt x="299832" y="909545"/>
                </a:lnTo>
                <a:lnTo>
                  <a:pt x="325150" y="874314"/>
                </a:lnTo>
                <a:lnTo>
                  <a:pt x="351377" y="839601"/>
                </a:lnTo>
                <a:lnTo>
                  <a:pt x="378498" y="805418"/>
                </a:lnTo>
                <a:lnTo>
                  <a:pt x="406501" y="771776"/>
                </a:lnTo>
                <a:lnTo>
                  <a:pt x="435372" y="738687"/>
                </a:lnTo>
                <a:lnTo>
                  <a:pt x="465096" y="706162"/>
                </a:lnTo>
                <a:lnTo>
                  <a:pt x="495660" y="674213"/>
                </a:lnTo>
                <a:lnTo>
                  <a:pt x="527050" y="642851"/>
                </a:lnTo>
                <a:lnTo>
                  <a:pt x="559252" y="612088"/>
                </a:lnTo>
                <a:lnTo>
                  <a:pt x="592254" y="581936"/>
                </a:lnTo>
                <a:lnTo>
                  <a:pt x="626040" y="552405"/>
                </a:lnTo>
                <a:lnTo>
                  <a:pt x="660597" y="523507"/>
                </a:lnTo>
                <a:lnTo>
                  <a:pt x="695911" y="495255"/>
                </a:lnTo>
                <a:lnTo>
                  <a:pt x="731970" y="467658"/>
                </a:lnTo>
                <a:lnTo>
                  <a:pt x="768758" y="440730"/>
                </a:lnTo>
                <a:lnTo>
                  <a:pt x="806262" y="414481"/>
                </a:lnTo>
                <a:lnTo>
                  <a:pt x="844468" y="388922"/>
                </a:lnTo>
                <a:lnTo>
                  <a:pt x="883363" y="364067"/>
                </a:lnTo>
                <a:lnTo>
                  <a:pt x="922933" y="339925"/>
                </a:lnTo>
                <a:lnTo>
                  <a:pt x="963163" y="316508"/>
                </a:lnTo>
                <a:lnTo>
                  <a:pt x="1004041" y="293828"/>
                </a:lnTo>
                <a:lnTo>
                  <a:pt x="1045553" y="271897"/>
                </a:lnTo>
                <a:lnTo>
                  <a:pt x="1087684" y="250726"/>
                </a:lnTo>
                <a:lnTo>
                  <a:pt x="1130421" y="230326"/>
                </a:lnTo>
                <a:lnTo>
                  <a:pt x="1173750" y="210709"/>
                </a:lnTo>
                <a:lnTo>
                  <a:pt x="1217658" y="191886"/>
                </a:lnTo>
                <a:lnTo>
                  <a:pt x="1262130" y="173870"/>
                </a:lnTo>
                <a:lnTo>
                  <a:pt x="1307154" y="156671"/>
                </a:lnTo>
                <a:lnTo>
                  <a:pt x="1352714" y="140301"/>
                </a:lnTo>
                <a:lnTo>
                  <a:pt x="1398798" y="124771"/>
                </a:lnTo>
                <a:lnTo>
                  <a:pt x="1445391" y="110094"/>
                </a:lnTo>
                <a:lnTo>
                  <a:pt x="1492480" y="96280"/>
                </a:lnTo>
                <a:lnTo>
                  <a:pt x="1540051" y="83341"/>
                </a:lnTo>
                <a:lnTo>
                  <a:pt x="1588091" y="71289"/>
                </a:lnTo>
                <a:lnTo>
                  <a:pt x="1636585" y="60134"/>
                </a:lnTo>
                <a:lnTo>
                  <a:pt x="1685520" y="49890"/>
                </a:lnTo>
                <a:lnTo>
                  <a:pt x="1734882" y="40566"/>
                </a:lnTo>
                <a:lnTo>
                  <a:pt x="1784657" y="32175"/>
                </a:lnTo>
                <a:lnTo>
                  <a:pt x="1834832" y="24728"/>
                </a:lnTo>
                <a:lnTo>
                  <a:pt x="1885392" y="18236"/>
                </a:lnTo>
                <a:lnTo>
                  <a:pt x="1936324" y="12712"/>
                </a:lnTo>
                <a:lnTo>
                  <a:pt x="1987615" y="8166"/>
                </a:lnTo>
                <a:lnTo>
                  <a:pt x="2039250" y="4610"/>
                </a:lnTo>
                <a:lnTo>
                  <a:pt x="2091215" y="2056"/>
                </a:lnTo>
                <a:lnTo>
                  <a:pt x="2143498" y="516"/>
                </a:lnTo>
                <a:lnTo>
                  <a:pt x="2196084" y="0"/>
                </a:lnTo>
                <a:lnTo>
                  <a:pt x="2248669" y="516"/>
                </a:lnTo>
                <a:lnTo>
                  <a:pt x="2300952" y="2056"/>
                </a:lnTo>
                <a:lnTo>
                  <a:pt x="2352917" y="4610"/>
                </a:lnTo>
                <a:lnTo>
                  <a:pt x="2404552" y="8166"/>
                </a:lnTo>
                <a:lnTo>
                  <a:pt x="2455843" y="12712"/>
                </a:lnTo>
                <a:lnTo>
                  <a:pt x="2506775" y="18236"/>
                </a:lnTo>
                <a:lnTo>
                  <a:pt x="2557335" y="24728"/>
                </a:lnTo>
                <a:lnTo>
                  <a:pt x="2607510" y="32175"/>
                </a:lnTo>
                <a:lnTo>
                  <a:pt x="2657285" y="40566"/>
                </a:lnTo>
                <a:lnTo>
                  <a:pt x="2706647" y="49890"/>
                </a:lnTo>
                <a:lnTo>
                  <a:pt x="2755582" y="60134"/>
                </a:lnTo>
                <a:lnTo>
                  <a:pt x="2804076" y="71289"/>
                </a:lnTo>
                <a:lnTo>
                  <a:pt x="2852116" y="83341"/>
                </a:lnTo>
                <a:lnTo>
                  <a:pt x="2899687" y="96280"/>
                </a:lnTo>
                <a:lnTo>
                  <a:pt x="2946776" y="110094"/>
                </a:lnTo>
                <a:lnTo>
                  <a:pt x="2993369" y="124771"/>
                </a:lnTo>
                <a:lnTo>
                  <a:pt x="3039453" y="140301"/>
                </a:lnTo>
                <a:lnTo>
                  <a:pt x="3085013" y="156671"/>
                </a:lnTo>
                <a:lnTo>
                  <a:pt x="3130037" y="173870"/>
                </a:lnTo>
                <a:lnTo>
                  <a:pt x="3174509" y="191886"/>
                </a:lnTo>
                <a:lnTo>
                  <a:pt x="3218417" y="210709"/>
                </a:lnTo>
                <a:lnTo>
                  <a:pt x="3261746" y="230326"/>
                </a:lnTo>
                <a:lnTo>
                  <a:pt x="3304483" y="250726"/>
                </a:lnTo>
                <a:lnTo>
                  <a:pt x="3346614" y="271897"/>
                </a:lnTo>
                <a:lnTo>
                  <a:pt x="3388126" y="293828"/>
                </a:lnTo>
                <a:lnTo>
                  <a:pt x="3429004" y="316508"/>
                </a:lnTo>
                <a:lnTo>
                  <a:pt x="3469234" y="339925"/>
                </a:lnTo>
                <a:lnTo>
                  <a:pt x="3508804" y="364067"/>
                </a:lnTo>
                <a:lnTo>
                  <a:pt x="3547699" y="388922"/>
                </a:lnTo>
                <a:lnTo>
                  <a:pt x="3585905" y="414481"/>
                </a:lnTo>
                <a:lnTo>
                  <a:pt x="3623409" y="440730"/>
                </a:lnTo>
                <a:lnTo>
                  <a:pt x="3660197" y="467658"/>
                </a:lnTo>
                <a:lnTo>
                  <a:pt x="3696256" y="495255"/>
                </a:lnTo>
                <a:lnTo>
                  <a:pt x="3731570" y="523507"/>
                </a:lnTo>
                <a:lnTo>
                  <a:pt x="3766127" y="552405"/>
                </a:lnTo>
                <a:lnTo>
                  <a:pt x="3799913" y="581936"/>
                </a:lnTo>
                <a:lnTo>
                  <a:pt x="3832915" y="612088"/>
                </a:lnTo>
                <a:lnTo>
                  <a:pt x="3865117" y="642851"/>
                </a:lnTo>
                <a:lnTo>
                  <a:pt x="3896507" y="674213"/>
                </a:lnTo>
                <a:lnTo>
                  <a:pt x="3927071" y="706162"/>
                </a:lnTo>
                <a:lnTo>
                  <a:pt x="3956795" y="738687"/>
                </a:lnTo>
                <a:lnTo>
                  <a:pt x="3985666" y="771776"/>
                </a:lnTo>
                <a:lnTo>
                  <a:pt x="4013669" y="805418"/>
                </a:lnTo>
                <a:lnTo>
                  <a:pt x="4040790" y="839601"/>
                </a:lnTo>
                <a:lnTo>
                  <a:pt x="4067017" y="874314"/>
                </a:lnTo>
                <a:lnTo>
                  <a:pt x="4092335" y="909545"/>
                </a:lnTo>
                <a:lnTo>
                  <a:pt x="4116730" y="945283"/>
                </a:lnTo>
                <a:lnTo>
                  <a:pt x="4140189" y="981516"/>
                </a:lnTo>
                <a:lnTo>
                  <a:pt x="4162698" y="1018233"/>
                </a:lnTo>
                <a:lnTo>
                  <a:pt x="4184243" y="1055422"/>
                </a:lnTo>
                <a:lnTo>
                  <a:pt x="4204811" y="1093071"/>
                </a:lnTo>
                <a:lnTo>
                  <a:pt x="4224387" y="1131170"/>
                </a:lnTo>
                <a:lnTo>
                  <a:pt x="4242958" y="1169707"/>
                </a:lnTo>
                <a:lnTo>
                  <a:pt x="4260510" y="1208669"/>
                </a:lnTo>
                <a:lnTo>
                  <a:pt x="4277030" y="1248046"/>
                </a:lnTo>
                <a:lnTo>
                  <a:pt x="4292503" y="1287827"/>
                </a:lnTo>
                <a:lnTo>
                  <a:pt x="4306916" y="1327999"/>
                </a:lnTo>
                <a:lnTo>
                  <a:pt x="4320255" y="1368551"/>
                </a:lnTo>
                <a:lnTo>
                  <a:pt x="4332506" y="1409472"/>
                </a:lnTo>
                <a:lnTo>
                  <a:pt x="4343656" y="1450749"/>
                </a:lnTo>
                <a:lnTo>
                  <a:pt x="4353691" y="1492373"/>
                </a:lnTo>
                <a:lnTo>
                  <a:pt x="4362596" y="1534330"/>
                </a:lnTo>
                <a:lnTo>
                  <a:pt x="4370359" y="1576610"/>
                </a:lnTo>
                <a:lnTo>
                  <a:pt x="4376965" y="1619201"/>
                </a:lnTo>
                <a:lnTo>
                  <a:pt x="4382401" y="1662092"/>
                </a:lnTo>
                <a:lnTo>
                  <a:pt x="4386653" y="1705270"/>
                </a:lnTo>
                <a:lnTo>
                  <a:pt x="4389708" y="1748726"/>
                </a:lnTo>
                <a:lnTo>
                  <a:pt x="4391550" y="1792446"/>
                </a:lnTo>
                <a:lnTo>
                  <a:pt x="4392168" y="1836420"/>
                </a:lnTo>
                <a:lnTo>
                  <a:pt x="4391550" y="1880393"/>
                </a:lnTo>
                <a:lnTo>
                  <a:pt x="4389708" y="1924113"/>
                </a:lnTo>
                <a:lnTo>
                  <a:pt x="4386653" y="1967569"/>
                </a:lnTo>
                <a:lnTo>
                  <a:pt x="4382401" y="2010747"/>
                </a:lnTo>
                <a:lnTo>
                  <a:pt x="4376965" y="2053638"/>
                </a:lnTo>
                <a:lnTo>
                  <a:pt x="4370359" y="2096229"/>
                </a:lnTo>
                <a:lnTo>
                  <a:pt x="4362596" y="2138509"/>
                </a:lnTo>
                <a:lnTo>
                  <a:pt x="4353691" y="2180466"/>
                </a:lnTo>
                <a:lnTo>
                  <a:pt x="4343656" y="2222090"/>
                </a:lnTo>
                <a:lnTo>
                  <a:pt x="4332506" y="2263367"/>
                </a:lnTo>
                <a:lnTo>
                  <a:pt x="4320255" y="2304288"/>
                </a:lnTo>
                <a:lnTo>
                  <a:pt x="4306916" y="2344840"/>
                </a:lnTo>
                <a:lnTo>
                  <a:pt x="4292503" y="2385012"/>
                </a:lnTo>
                <a:lnTo>
                  <a:pt x="4277030" y="2424793"/>
                </a:lnTo>
                <a:lnTo>
                  <a:pt x="4260510" y="2464170"/>
                </a:lnTo>
                <a:lnTo>
                  <a:pt x="4242958" y="2503132"/>
                </a:lnTo>
                <a:lnTo>
                  <a:pt x="4224387" y="2541669"/>
                </a:lnTo>
                <a:lnTo>
                  <a:pt x="4204811" y="2579768"/>
                </a:lnTo>
                <a:lnTo>
                  <a:pt x="4184243" y="2617417"/>
                </a:lnTo>
                <a:lnTo>
                  <a:pt x="4162698" y="2654606"/>
                </a:lnTo>
                <a:lnTo>
                  <a:pt x="4140189" y="2691323"/>
                </a:lnTo>
                <a:lnTo>
                  <a:pt x="4116730" y="2727556"/>
                </a:lnTo>
                <a:lnTo>
                  <a:pt x="4092335" y="2763294"/>
                </a:lnTo>
                <a:lnTo>
                  <a:pt x="4067017" y="2798525"/>
                </a:lnTo>
                <a:lnTo>
                  <a:pt x="4040790" y="2833238"/>
                </a:lnTo>
                <a:lnTo>
                  <a:pt x="4013669" y="2867421"/>
                </a:lnTo>
                <a:lnTo>
                  <a:pt x="3985666" y="2901063"/>
                </a:lnTo>
                <a:lnTo>
                  <a:pt x="3956795" y="2934152"/>
                </a:lnTo>
                <a:lnTo>
                  <a:pt x="3927071" y="2966677"/>
                </a:lnTo>
                <a:lnTo>
                  <a:pt x="3896507" y="2998626"/>
                </a:lnTo>
                <a:lnTo>
                  <a:pt x="3865117" y="3029988"/>
                </a:lnTo>
                <a:lnTo>
                  <a:pt x="3832915" y="3060751"/>
                </a:lnTo>
                <a:lnTo>
                  <a:pt x="3799913" y="3090903"/>
                </a:lnTo>
                <a:lnTo>
                  <a:pt x="3766127" y="3120434"/>
                </a:lnTo>
                <a:lnTo>
                  <a:pt x="3731570" y="3149332"/>
                </a:lnTo>
                <a:lnTo>
                  <a:pt x="3696256" y="3177584"/>
                </a:lnTo>
                <a:lnTo>
                  <a:pt x="3660197" y="3205181"/>
                </a:lnTo>
                <a:lnTo>
                  <a:pt x="3623409" y="3232109"/>
                </a:lnTo>
                <a:lnTo>
                  <a:pt x="3585905" y="3258358"/>
                </a:lnTo>
                <a:lnTo>
                  <a:pt x="3547699" y="3283917"/>
                </a:lnTo>
                <a:lnTo>
                  <a:pt x="3508804" y="3308772"/>
                </a:lnTo>
                <a:lnTo>
                  <a:pt x="3469234" y="3332914"/>
                </a:lnTo>
                <a:lnTo>
                  <a:pt x="3429004" y="3356331"/>
                </a:lnTo>
                <a:lnTo>
                  <a:pt x="3388126" y="3379011"/>
                </a:lnTo>
                <a:lnTo>
                  <a:pt x="3346614" y="3400942"/>
                </a:lnTo>
                <a:lnTo>
                  <a:pt x="3304483" y="3422113"/>
                </a:lnTo>
                <a:lnTo>
                  <a:pt x="3261746" y="3442513"/>
                </a:lnTo>
                <a:lnTo>
                  <a:pt x="3218417" y="3462130"/>
                </a:lnTo>
                <a:lnTo>
                  <a:pt x="3174509" y="3480953"/>
                </a:lnTo>
                <a:lnTo>
                  <a:pt x="3130037" y="3498969"/>
                </a:lnTo>
                <a:lnTo>
                  <a:pt x="3085013" y="3516168"/>
                </a:lnTo>
                <a:lnTo>
                  <a:pt x="3039453" y="3532538"/>
                </a:lnTo>
                <a:lnTo>
                  <a:pt x="2993369" y="3548068"/>
                </a:lnTo>
                <a:lnTo>
                  <a:pt x="2946776" y="3562745"/>
                </a:lnTo>
                <a:lnTo>
                  <a:pt x="2899687" y="3576559"/>
                </a:lnTo>
                <a:lnTo>
                  <a:pt x="2852116" y="3589498"/>
                </a:lnTo>
                <a:lnTo>
                  <a:pt x="2804076" y="3601550"/>
                </a:lnTo>
                <a:lnTo>
                  <a:pt x="2755582" y="3612705"/>
                </a:lnTo>
                <a:lnTo>
                  <a:pt x="2706647" y="3622949"/>
                </a:lnTo>
                <a:lnTo>
                  <a:pt x="2657285" y="3632273"/>
                </a:lnTo>
                <a:lnTo>
                  <a:pt x="2607510" y="3640664"/>
                </a:lnTo>
                <a:lnTo>
                  <a:pt x="2557335" y="3648111"/>
                </a:lnTo>
                <a:lnTo>
                  <a:pt x="2506775" y="3654603"/>
                </a:lnTo>
                <a:lnTo>
                  <a:pt x="2455843" y="3660127"/>
                </a:lnTo>
                <a:lnTo>
                  <a:pt x="2404552" y="3664673"/>
                </a:lnTo>
                <a:lnTo>
                  <a:pt x="2352917" y="3668229"/>
                </a:lnTo>
                <a:lnTo>
                  <a:pt x="2300952" y="3670783"/>
                </a:lnTo>
                <a:lnTo>
                  <a:pt x="2248669" y="3672323"/>
                </a:lnTo>
                <a:lnTo>
                  <a:pt x="2196084" y="3672840"/>
                </a:lnTo>
                <a:lnTo>
                  <a:pt x="2143498" y="3672323"/>
                </a:lnTo>
                <a:lnTo>
                  <a:pt x="2091215" y="3670783"/>
                </a:lnTo>
                <a:lnTo>
                  <a:pt x="2039250" y="3668229"/>
                </a:lnTo>
                <a:lnTo>
                  <a:pt x="1987615" y="3664673"/>
                </a:lnTo>
                <a:lnTo>
                  <a:pt x="1936324" y="3660127"/>
                </a:lnTo>
                <a:lnTo>
                  <a:pt x="1885392" y="3654603"/>
                </a:lnTo>
                <a:lnTo>
                  <a:pt x="1834832" y="3648111"/>
                </a:lnTo>
                <a:lnTo>
                  <a:pt x="1784657" y="3640664"/>
                </a:lnTo>
                <a:lnTo>
                  <a:pt x="1734882" y="3632273"/>
                </a:lnTo>
                <a:lnTo>
                  <a:pt x="1685520" y="3622949"/>
                </a:lnTo>
                <a:lnTo>
                  <a:pt x="1636585" y="3612705"/>
                </a:lnTo>
                <a:lnTo>
                  <a:pt x="1588091" y="3601550"/>
                </a:lnTo>
                <a:lnTo>
                  <a:pt x="1540051" y="3589498"/>
                </a:lnTo>
                <a:lnTo>
                  <a:pt x="1492480" y="3576559"/>
                </a:lnTo>
                <a:lnTo>
                  <a:pt x="1445391" y="3562745"/>
                </a:lnTo>
                <a:lnTo>
                  <a:pt x="1398798" y="3548068"/>
                </a:lnTo>
                <a:lnTo>
                  <a:pt x="1352714" y="3532538"/>
                </a:lnTo>
                <a:lnTo>
                  <a:pt x="1307154" y="3516168"/>
                </a:lnTo>
                <a:lnTo>
                  <a:pt x="1262130" y="3498969"/>
                </a:lnTo>
                <a:lnTo>
                  <a:pt x="1217658" y="3480953"/>
                </a:lnTo>
                <a:lnTo>
                  <a:pt x="1173750" y="3462130"/>
                </a:lnTo>
                <a:lnTo>
                  <a:pt x="1130421" y="3442513"/>
                </a:lnTo>
                <a:lnTo>
                  <a:pt x="1087684" y="3422113"/>
                </a:lnTo>
                <a:lnTo>
                  <a:pt x="1045553" y="3400942"/>
                </a:lnTo>
                <a:lnTo>
                  <a:pt x="1004041" y="3379011"/>
                </a:lnTo>
                <a:lnTo>
                  <a:pt x="963163" y="3356331"/>
                </a:lnTo>
                <a:lnTo>
                  <a:pt x="922933" y="3332914"/>
                </a:lnTo>
                <a:lnTo>
                  <a:pt x="883363" y="3308772"/>
                </a:lnTo>
                <a:lnTo>
                  <a:pt x="844468" y="3283917"/>
                </a:lnTo>
                <a:lnTo>
                  <a:pt x="806262" y="3258358"/>
                </a:lnTo>
                <a:lnTo>
                  <a:pt x="768758" y="3232109"/>
                </a:lnTo>
                <a:lnTo>
                  <a:pt x="731970" y="3205181"/>
                </a:lnTo>
                <a:lnTo>
                  <a:pt x="695911" y="3177584"/>
                </a:lnTo>
                <a:lnTo>
                  <a:pt x="660597" y="3149332"/>
                </a:lnTo>
                <a:lnTo>
                  <a:pt x="626040" y="3120434"/>
                </a:lnTo>
                <a:lnTo>
                  <a:pt x="592254" y="3090903"/>
                </a:lnTo>
                <a:lnTo>
                  <a:pt x="559252" y="3060751"/>
                </a:lnTo>
                <a:lnTo>
                  <a:pt x="527050" y="3029988"/>
                </a:lnTo>
                <a:lnTo>
                  <a:pt x="495660" y="2998626"/>
                </a:lnTo>
                <a:lnTo>
                  <a:pt x="465096" y="2966677"/>
                </a:lnTo>
                <a:lnTo>
                  <a:pt x="435372" y="2934152"/>
                </a:lnTo>
                <a:lnTo>
                  <a:pt x="406501" y="2901063"/>
                </a:lnTo>
                <a:lnTo>
                  <a:pt x="378498" y="2867421"/>
                </a:lnTo>
                <a:lnTo>
                  <a:pt x="351377" y="2833238"/>
                </a:lnTo>
                <a:lnTo>
                  <a:pt x="325150" y="2798525"/>
                </a:lnTo>
                <a:lnTo>
                  <a:pt x="299832" y="2763294"/>
                </a:lnTo>
                <a:lnTo>
                  <a:pt x="275437" y="2727556"/>
                </a:lnTo>
                <a:lnTo>
                  <a:pt x="251978" y="2691323"/>
                </a:lnTo>
                <a:lnTo>
                  <a:pt x="229469" y="2654606"/>
                </a:lnTo>
                <a:lnTo>
                  <a:pt x="207924" y="2617417"/>
                </a:lnTo>
                <a:lnTo>
                  <a:pt x="187356" y="2579768"/>
                </a:lnTo>
                <a:lnTo>
                  <a:pt x="167780" y="2541669"/>
                </a:lnTo>
                <a:lnTo>
                  <a:pt x="149209" y="2503132"/>
                </a:lnTo>
                <a:lnTo>
                  <a:pt x="131657" y="2464170"/>
                </a:lnTo>
                <a:lnTo>
                  <a:pt x="115137" y="2424793"/>
                </a:lnTo>
                <a:lnTo>
                  <a:pt x="99664" y="2385012"/>
                </a:lnTo>
                <a:lnTo>
                  <a:pt x="85251" y="2344840"/>
                </a:lnTo>
                <a:lnTo>
                  <a:pt x="71912" y="2304288"/>
                </a:lnTo>
                <a:lnTo>
                  <a:pt x="59661" y="2263367"/>
                </a:lnTo>
                <a:lnTo>
                  <a:pt x="48511" y="2222090"/>
                </a:lnTo>
                <a:lnTo>
                  <a:pt x="38476" y="2180466"/>
                </a:lnTo>
                <a:lnTo>
                  <a:pt x="29571" y="2138509"/>
                </a:lnTo>
                <a:lnTo>
                  <a:pt x="21808" y="2096229"/>
                </a:lnTo>
                <a:lnTo>
                  <a:pt x="15202" y="2053638"/>
                </a:lnTo>
                <a:lnTo>
                  <a:pt x="9766" y="2010747"/>
                </a:lnTo>
                <a:lnTo>
                  <a:pt x="5514" y="1967569"/>
                </a:lnTo>
                <a:lnTo>
                  <a:pt x="2459" y="1924113"/>
                </a:lnTo>
                <a:lnTo>
                  <a:pt x="617" y="1880393"/>
                </a:lnTo>
                <a:lnTo>
                  <a:pt x="0" y="1836420"/>
                </a:lnTo>
                <a:close/>
              </a:path>
            </a:pathLst>
          </a:custGeom>
          <a:ln w="12192">
            <a:solidFill>
              <a:srgbClr val="FF0000"/>
            </a:solidFill>
          </a:ln>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3138" y="763270"/>
            <a:ext cx="8836661" cy="696595"/>
          </a:xfrm>
          <a:prstGeom prst="rect">
            <a:avLst/>
          </a:prstGeom>
        </p:spPr>
        <p:txBody>
          <a:bodyPr vert="horz" wrap="square" lIns="0" tIns="13335" rIns="0" bIns="0" rtlCol="0">
            <a:spAutoFit/>
          </a:bodyPr>
          <a:lstStyle/>
          <a:p>
            <a:pPr marL="12700">
              <a:lnSpc>
                <a:spcPct val="100000"/>
              </a:lnSpc>
              <a:spcBef>
                <a:spcPts val="105"/>
              </a:spcBef>
            </a:pPr>
            <a:r>
              <a:rPr dirty="0" err="1"/>
              <a:t>Facteurs</a:t>
            </a:r>
            <a:r>
              <a:rPr dirty="0"/>
              <a:t> de </a:t>
            </a:r>
            <a:r>
              <a:rPr dirty="0" err="1"/>
              <a:t>risque</a:t>
            </a:r>
            <a:r>
              <a:rPr dirty="0"/>
              <a:t> pour les </a:t>
            </a:r>
            <a:r>
              <a:rPr dirty="0" err="1"/>
              <a:t>cystites</a:t>
            </a:r>
            <a:endParaRPr dirty="0"/>
          </a:p>
        </p:txBody>
      </p:sp>
      <p:sp>
        <p:nvSpPr>
          <p:cNvPr id="3" name="object 3"/>
          <p:cNvSpPr txBox="1"/>
          <p:nvPr/>
        </p:nvSpPr>
        <p:spPr>
          <a:xfrm>
            <a:off x="1566417" y="1863369"/>
            <a:ext cx="3451860" cy="2839085"/>
          </a:xfrm>
          <a:prstGeom prst="rect">
            <a:avLst/>
          </a:prstGeom>
        </p:spPr>
        <p:txBody>
          <a:bodyPr vert="horz" wrap="square" lIns="0" tIns="97790" rIns="0" bIns="0" rtlCol="0">
            <a:spAutoFit/>
          </a:bodyPr>
          <a:lstStyle/>
          <a:p>
            <a:pPr marL="240029" indent="-227329">
              <a:lnSpc>
                <a:spcPct val="100000"/>
              </a:lnSpc>
              <a:spcBef>
                <a:spcPts val="770"/>
              </a:spcBef>
              <a:buFont typeface="Arial"/>
              <a:buChar char="•"/>
              <a:tabLst>
                <a:tab pos="240029" algn="l"/>
              </a:tabLst>
            </a:pPr>
            <a:r>
              <a:rPr sz="2800">
                <a:latin typeface="Calibri"/>
                <a:cs typeface="Calibri"/>
              </a:rPr>
              <a:t>Ménopause, atrophie</a:t>
            </a:r>
          </a:p>
          <a:p>
            <a:pPr marL="240029" marR="386715" indent="-227329">
              <a:lnSpc>
                <a:spcPts val="3020"/>
              </a:lnSpc>
              <a:spcBef>
                <a:spcPts val="1055"/>
              </a:spcBef>
              <a:buFont typeface="Arial"/>
              <a:buChar char="•"/>
              <a:tabLst>
                <a:tab pos="241300" algn="l"/>
              </a:tabLst>
            </a:pPr>
            <a:r>
              <a:rPr sz="2800" spc="-20">
                <a:latin typeface="Calibri"/>
                <a:cs typeface="Calibri"/>
              </a:rPr>
              <a:t>Rapports sexuels fréquents</a:t>
            </a:r>
            <a:endParaRPr sz="2800">
              <a:latin typeface="Calibri"/>
              <a:cs typeface="Calibri"/>
            </a:endParaRPr>
          </a:p>
          <a:p>
            <a:pPr marL="240029" marR="5080" indent="-227329">
              <a:lnSpc>
                <a:spcPts val="3020"/>
              </a:lnSpc>
              <a:spcBef>
                <a:spcPts val="1010"/>
              </a:spcBef>
              <a:buFont typeface="Arial"/>
              <a:buChar char="•"/>
              <a:tabLst>
                <a:tab pos="241300" algn="l"/>
              </a:tabLst>
            </a:pPr>
            <a:r>
              <a:rPr sz="2800">
                <a:latin typeface="Calibri"/>
                <a:cs typeface="Calibri"/>
              </a:rPr>
              <a:t>Méthodes contraceptives à effet barrière</a:t>
            </a:r>
          </a:p>
          <a:p>
            <a:pPr marL="240029" indent="-227329">
              <a:lnSpc>
                <a:spcPct val="100000"/>
              </a:lnSpc>
              <a:spcBef>
                <a:spcPts val="620"/>
              </a:spcBef>
              <a:buFont typeface="Arial"/>
              <a:buChar char="•"/>
              <a:tabLst>
                <a:tab pos="240029" algn="l"/>
              </a:tabLst>
            </a:pPr>
            <a:r>
              <a:rPr sz="2800" spc="-10">
                <a:latin typeface="Calibri"/>
                <a:cs typeface="Calibri"/>
              </a:rPr>
              <a:t>Incontinence fécale</a:t>
            </a:r>
            <a:endParaRPr sz="2800">
              <a:latin typeface="Calibri"/>
              <a:cs typeface="Calibri"/>
            </a:endParaRPr>
          </a:p>
        </p:txBody>
      </p:sp>
      <p:pic>
        <p:nvPicPr>
          <p:cNvPr id="4" name="object 4"/>
          <p:cNvPicPr/>
          <p:nvPr/>
        </p:nvPicPr>
        <p:blipFill>
          <a:blip r:embed="rId2" cstate="print"/>
          <a:stretch>
            <a:fillRect/>
          </a:stretch>
        </p:blipFill>
        <p:spPr>
          <a:xfrm>
            <a:off x="5297423" y="1900427"/>
            <a:ext cx="5145024" cy="38328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65684" y="1219200"/>
            <a:ext cx="4194874" cy="4852871"/>
          </a:xfrm>
          <a:prstGeom prst="rect">
            <a:avLst/>
          </a:prstGeom>
        </p:spPr>
      </p:pic>
      <p:sp>
        <p:nvSpPr>
          <p:cNvPr id="3" name="object 3"/>
          <p:cNvSpPr txBox="1"/>
          <p:nvPr/>
        </p:nvSpPr>
        <p:spPr>
          <a:xfrm>
            <a:off x="1752600" y="590031"/>
            <a:ext cx="5512435" cy="391795"/>
          </a:xfrm>
          <a:prstGeom prst="rect">
            <a:avLst/>
          </a:prstGeom>
        </p:spPr>
        <p:txBody>
          <a:bodyPr vert="horz" wrap="square" lIns="0" tIns="12700" rIns="0" bIns="0" rtlCol="0">
            <a:spAutoFit/>
          </a:bodyPr>
          <a:lstStyle/>
          <a:p>
            <a:pPr marL="12700">
              <a:lnSpc>
                <a:spcPct val="100000"/>
              </a:lnSpc>
              <a:spcBef>
                <a:spcPts val="100"/>
              </a:spcBef>
              <a:tabLst>
                <a:tab pos="3639820" algn="l"/>
              </a:tabLst>
            </a:pPr>
            <a:r>
              <a:rPr sz="2400" dirty="0">
                <a:latin typeface="Calibri"/>
                <a:cs typeface="Calibri"/>
              </a:rPr>
              <a:t>OMS: Cas de </a:t>
            </a:r>
            <a:r>
              <a:rPr sz="2400" dirty="0" err="1">
                <a:latin typeface="Calibri"/>
                <a:cs typeface="Calibri"/>
              </a:rPr>
              <a:t>décès</a:t>
            </a:r>
            <a:r>
              <a:rPr sz="2400" dirty="0">
                <a:latin typeface="Calibri"/>
                <a:cs typeface="Calibri"/>
              </a:rPr>
              <a:t> </a:t>
            </a:r>
            <a:r>
              <a:rPr sz="2400" dirty="0" err="1">
                <a:latin typeface="Calibri"/>
                <a:cs typeface="Calibri"/>
              </a:rPr>
              <a:t>estimés</a:t>
            </a:r>
            <a:r>
              <a:rPr sz="2400" dirty="0">
                <a:latin typeface="Calibri"/>
                <a:cs typeface="Calibri"/>
              </a:rPr>
              <a:t>	</a:t>
            </a:r>
            <a:r>
              <a:rPr sz="2400" dirty="0" err="1">
                <a:latin typeface="Calibri"/>
                <a:cs typeface="Calibri"/>
              </a:rPr>
              <a:t>en</a:t>
            </a:r>
            <a:r>
              <a:rPr sz="2400" dirty="0">
                <a:latin typeface="Calibri"/>
                <a:cs typeface="Calibri"/>
              </a:rPr>
              <a:t> 2050….</a:t>
            </a:r>
          </a:p>
        </p:txBody>
      </p:sp>
      <p:sp>
        <p:nvSpPr>
          <p:cNvPr id="4" name="object 4"/>
          <p:cNvSpPr txBox="1"/>
          <p:nvPr/>
        </p:nvSpPr>
        <p:spPr>
          <a:xfrm>
            <a:off x="6705600" y="1190933"/>
            <a:ext cx="303466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AMR = </a:t>
            </a:r>
            <a:r>
              <a:rPr sz="1800" spc="-10" dirty="0" err="1">
                <a:latin typeface="Calibri"/>
                <a:cs typeface="Calibri"/>
              </a:rPr>
              <a:t>multirésistance</a:t>
            </a:r>
            <a:r>
              <a:rPr sz="1800" spc="-10" dirty="0">
                <a:latin typeface="Calibri"/>
                <a:cs typeface="Calibri"/>
              </a:rPr>
              <a:t> aux </a:t>
            </a:r>
            <a:r>
              <a:rPr sz="1800" spc="-10" dirty="0" err="1">
                <a:latin typeface="Calibri"/>
                <a:cs typeface="Calibri"/>
              </a:rPr>
              <a:t>antibiotiques</a:t>
            </a:r>
            <a:endParaRPr sz="1800" dirty="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7160261" cy="697230"/>
          </a:xfrm>
          <a:prstGeom prst="rect">
            <a:avLst/>
          </a:prstGeom>
        </p:spPr>
        <p:txBody>
          <a:bodyPr vert="horz" wrap="square" lIns="0" tIns="13335" rIns="0" bIns="0" rtlCol="0">
            <a:spAutoFit/>
          </a:bodyPr>
          <a:lstStyle/>
          <a:p>
            <a:pPr marL="12700">
              <a:lnSpc>
                <a:spcPct val="100000"/>
              </a:lnSpc>
              <a:spcBef>
                <a:spcPts val="105"/>
              </a:spcBef>
            </a:pPr>
            <a:r>
              <a:rPr spc="-20" dirty="0" err="1"/>
              <a:t>Résistances</a:t>
            </a:r>
            <a:r>
              <a:rPr spc="-20" dirty="0"/>
              <a:t> aux </a:t>
            </a:r>
            <a:r>
              <a:rPr spc="-20" dirty="0" err="1"/>
              <a:t>antibiotiques</a:t>
            </a:r>
            <a:endParaRPr spc="-20" dirty="0"/>
          </a:p>
        </p:txBody>
      </p:sp>
      <p:pic>
        <p:nvPicPr>
          <p:cNvPr id="4" name="object 4"/>
          <p:cNvPicPr/>
          <p:nvPr/>
        </p:nvPicPr>
        <p:blipFill>
          <a:blip r:embed="rId2" cstate="print"/>
          <a:stretch>
            <a:fillRect/>
          </a:stretch>
        </p:blipFill>
        <p:spPr>
          <a:xfrm>
            <a:off x="2857500" y="1661844"/>
            <a:ext cx="6477000" cy="4265702"/>
          </a:xfrm>
          <a:prstGeom prst="rect">
            <a:avLst/>
          </a:prstGeom>
        </p:spPr>
      </p:pic>
      <p:sp>
        <p:nvSpPr>
          <p:cNvPr id="5" name="object 5"/>
          <p:cNvSpPr txBox="1"/>
          <p:nvPr/>
        </p:nvSpPr>
        <p:spPr>
          <a:xfrm>
            <a:off x="7093456" y="5927546"/>
            <a:ext cx="2186305" cy="452755"/>
          </a:xfrm>
          <a:prstGeom prst="rect">
            <a:avLst/>
          </a:prstGeom>
        </p:spPr>
        <p:txBody>
          <a:bodyPr vert="horz" wrap="square" lIns="0" tIns="12700" rIns="0" bIns="0" rtlCol="0">
            <a:spAutoFit/>
          </a:bodyPr>
          <a:lstStyle/>
          <a:p>
            <a:pPr marL="179705" marR="5080" indent="-167640">
              <a:lnSpc>
                <a:spcPct val="100000"/>
              </a:lnSpc>
              <a:spcBef>
                <a:spcPts val="100"/>
              </a:spcBef>
            </a:pPr>
            <a:r>
              <a:rPr sz="1400" dirty="0">
                <a:solidFill>
                  <a:srgbClr val="A1A9AF"/>
                </a:solidFill>
                <a:latin typeface="Calibri"/>
                <a:cs typeface="Calibri"/>
              </a:rPr>
              <a:t>ECDC</a:t>
            </a:r>
            <a:r>
              <a:rPr sz="1400" spc="-15" dirty="0">
                <a:solidFill>
                  <a:srgbClr val="A1A9AF"/>
                </a:solidFill>
                <a:latin typeface="Calibri"/>
                <a:cs typeface="Calibri"/>
              </a:rPr>
              <a:t> </a:t>
            </a:r>
            <a:r>
              <a:rPr sz="1400" spc="-10" dirty="0">
                <a:solidFill>
                  <a:srgbClr val="A1A9AF"/>
                </a:solidFill>
                <a:latin typeface="Calibri"/>
                <a:cs typeface="Calibri"/>
              </a:rPr>
              <a:t>Antimicrobial</a:t>
            </a:r>
            <a:r>
              <a:rPr sz="1400" spc="-20" dirty="0">
                <a:solidFill>
                  <a:srgbClr val="A1A9AF"/>
                </a:solidFill>
                <a:latin typeface="Calibri"/>
                <a:cs typeface="Calibri"/>
              </a:rPr>
              <a:t> </a:t>
            </a:r>
            <a:r>
              <a:rPr sz="1400" spc="-10" dirty="0">
                <a:solidFill>
                  <a:srgbClr val="A1A9AF"/>
                </a:solidFill>
                <a:latin typeface="Calibri"/>
                <a:cs typeface="Calibri"/>
              </a:rPr>
              <a:t>resistance </a:t>
            </a:r>
            <a:r>
              <a:rPr sz="1400" dirty="0">
                <a:solidFill>
                  <a:srgbClr val="A1A9AF"/>
                </a:solidFill>
                <a:latin typeface="Calibri"/>
                <a:cs typeface="Calibri"/>
              </a:rPr>
              <a:t>surveillance</a:t>
            </a:r>
            <a:r>
              <a:rPr sz="1400" spc="-40" dirty="0">
                <a:solidFill>
                  <a:srgbClr val="A1A9AF"/>
                </a:solidFill>
                <a:latin typeface="Calibri"/>
                <a:cs typeface="Calibri"/>
              </a:rPr>
              <a:t> </a:t>
            </a:r>
            <a:r>
              <a:rPr sz="1400" dirty="0">
                <a:solidFill>
                  <a:srgbClr val="A1A9AF"/>
                </a:solidFill>
                <a:latin typeface="Calibri"/>
                <a:cs typeface="Calibri"/>
              </a:rPr>
              <a:t>in</a:t>
            </a:r>
            <a:r>
              <a:rPr sz="1400" spc="-60" dirty="0">
                <a:solidFill>
                  <a:srgbClr val="A1A9AF"/>
                </a:solidFill>
                <a:latin typeface="Calibri"/>
                <a:cs typeface="Calibri"/>
              </a:rPr>
              <a:t> </a:t>
            </a:r>
            <a:r>
              <a:rPr sz="1400" dirty="0">
                <a:solidFill>
                  <a:srgbClr val="A1A9AF"/>
                </a:solidFill>
                <a:latin typeface="Calibri"/>
                <a:cs typeface="Calibri"/>
              </a:rPr>
              <a:t>Europe</a:t>
            </a:r>
            <a:r>
              <a:rPr sz="1400" spc="-50" dirty="0">
                <a:solidFill>
                  <a:srgbClr val="A1A9AF"/>
                </a:solidFill>
                <a:latin typeface="Calibri"/>
                <a:cs typeface="Calibri"/>
              </a:rPr>
              <a:t> </a:t>
            </a:r>
            <a:r>
              <a:rPr sz="1400" spc="-20" dirty="0">
                <a:solidFill>
                  <a:srgbClr val="A1A9AF"/>
                </a:solidFill>
                <a:latin typeface="Calibri"/>
                <a:cs typeface="Calibri"/>
              </a:rPr>
              <a:t>2014</a:t>
            </a:r>
            <a:endParaRPr sz="1400" dirty="0">
              <a:latin typeface="Calibri"/>
              <a:cs typeface="Calibri"/>
            </a:endParaRPr>
          </a:p>
        </p:txBody>
      </p:sp>
      <p:sp>
        <p:nvSpPr>
          <p:cNvPr id="6" name="object 6"/>
          <p:cNvSpPr txBox="1"/>
          <p:nvPr/>
        </p:nvSpPr>
        <p:spPr>
          <a:xfrm>
            <a:off x="7010400" y="1350248"/>
            <a:ext cx="2812543" cy="300355"/>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CA0773"/>
                </a:solidFill>
                <a:latin typeface="Calibri"/>
                <a:cs typeface="Calibri"/>
              </a:rPr>
              <a:t>E. coli &amp; fluoroquinolones</a:t>
            </a:r>
            <a:endParaRPr sz="1800" dirty="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6703061" cy="690574"/>
          </a:xfrm>
          <a:prstGeom prst="rect">
            <a:avLst/>
          </a:prstGeom>
        </p:spPr>
        <p:txBody>
          <a:bodyPr vert="horz" wrap="square" lIns="0" tIns="13335" rIns="0" bIns="0" rtlCol="0">
            <a:spAutoFit/>
          </a:bodyPr>
          <a:lstStyle/>
          <a:p>
            <a:pPr marL="12700">
              <a:lnSpc>
                <a:spcPct val="100000"/>
              </a:lnSpc>
              <a:spcBef>
                <a:spcPts val="105"/>
              </a:spcBef>
            </a:pPr>
            <a:r>
              <a:rPr spc="-20" dirty="0" err="1"/>
              <a:t>Résistances</a:t>
            </a:r>
            <a:r>
              <a:rPr spc="-20" dirty="0"/>
              <a:t> aux </a:t>
            </a:r>
            <a:r>
              <a:rPr spc="-20" dirty="0" err="1"/>
              <a:t>antibiotiques</a:t>
            </a:r>
            <a:endParaRPr spc="-20" dirty="0"/>
          </a:p>
        </p:txBody>
      </p:sp>
      <p:pic>
        <p:nvPicPr>
          <p:cNvPr id="4" name="object 4"/>
          <p:cNvPicPr/>
          <p:nvPr/>
        </p:nvPicPr>
        <p:blipFill>
          <a:blip r:embed="rId2" cstate="print"/>
          <a:stretch>
            <a:fillRect/>
          </a:stretch>
        </p:blipFill>
        <p:spPr>
          <a:xfrm>
            <a:off x="2938275" y="1686334"/>
            <a:ext cx="6477755" cy="4268340"/>
          </a:xfrm>
          <a:prstGeom prst="rect">
            <a:avLst/>
          </a:prstGeom>
        </p:spPr>
      </p:pic>
      <p:sp>
        <p:nvSpPr>
          <p:cNvPr id="5" name="object 5"/>
          <p:cNvSpPr txBox="1"/>
          <p:nvPr/>
        </p:nvSpPr>
        <p:spPr>
          <a:xfrm>
            <a:off x="7229725" y="5980988"/>
            <a:ext cx="2186305" cy="452755"/>
          </a:xfrm>
          <a:prstGeom prst="rect">
            <a:avLst/>
          </a:prstGeom>
        </p:spPr>
        <p:txBody>
          <a:bodyPr vert="horz" wrap="square" lIns="0" tIns="12700" rIns="0" bIns="0" rtlCol="0">
            <a:spAutoFit/>
          </a:bodyPr>
          <a:lstStyle/>
          <a:p>
            <a:pPr marL="179705" marR="5080" indent="-167640">
              <a:lnSpc>
                <a:spcPct val="100000"/>
              </a:lnSpc>
              <a:spcBef>
                <a:spcPts val="100"/>
              </a:spcBef>
            </a:pPr>
            <a:r>
              <a:rPr sz="1400" dirty="0">
                <a:solidFill>
                  <a:srgbClr val="A1A9AF"/>
                </a:solidFill>
                <a:latin typeface="Calibri"/>
                <a:cs typeface="Calibri"/>
              </a:rPr>
              <a:t>ECDC</a:t>
            </a:r>
            <a:r>
              <a:rPr sz="1400" spc="-15" dirty="0">
                <a:solidFill>
                  <a:srgbClr val="A1A9AF"/>
                </a:solidFill>
                <a:latin typeface="Calibri"/>
                <a:cs typeface="Calibri"/>
              </a:rPr>
              <a:t> </a:t>
            </a:r>
            <a:r>
              <a:rPr sz="1400" spc="-10" dirty="0">
                <a:solidFill>
                  <a:srgbClr val="A1A9AF"/>
                </a:solidFill>
                <a:latin typeface="Calibri"/>
                <a:cs typeface="Calibri"/>
              </a:rPr>
              <a:t>Antimicrobial</a:t>
            </a:r>
            <a:r>
              <a:rPr sz="1400" spc="-20" dirty="0">
                <a:solidFill>
                  <a:srgbClr val="A1A9AF"/>
                </a:solidFill>
                <a:latin typeface="Calibri"/>
                <a:cs typeface="Calibri"/>
              </a:rPr>
              <a:t> </a:t>
            </a:r>
            <a:r>
              <a:rPr sz="1400" spc="-10" dirty="0">
                <a:solidFill>
                  <a:srgbClr val="A1A9AF"/>
                </a:solidFill>
                <a:latin typeface="Calibri"/>
                <a:cs typeface="Calibri"/>
              </a:rPr>
              <a:t>resistance </a:t>
            </a:r>
            <a:r>
              <a:rPr sz="1400" dirty="0">
                <a:solidFill>
                  <a:srgbClr val="A1A9AF"/>
                </a:solidFill>
                <a:latin typeface="Calibri"/>
                <a:cs typeface="Calibri"/>
              </a:rPr>
              <a:t>surveillance</a:t>
            </a:r>
            <a:r>
              <a:rPr sz="1400" spc="-40" dirty="0">
                <a:solidFill>
                  <a:srgbClr val="A1A9AF"/>
                </a:solidFill>
                <a:latin typeface="Calibri"/>
                <a:cs typeface="Calibri"/>
              </a:rPr>
              <a:t> </a:t>
            </a:r>
            <a:r>
              <a:rPr sz="1400" dirty="0">
                <a:solidFill>
                  <a:srgbClr val="A1A9AF"/>
                </a:solidFill>
                <a:latin typeface="Calibri"/>
                <a:cs typeface="Calibri"/>
              </a:rPr>
              <a:t>in</a:t>
            </a:r>
            <a:r>
              <a:rPr sz="1400" spc="-60" dirty="0">
                <a:solidFill>
                  <a:srgbClr val="A1A9AF"/>
                </a:solidFill>
                <a:latin typeface="Calibri"/>
                <a:cs typeface="Calibri"/>
              </a:rPr>
              <a:t> </a:t>
            </a:r>
            <a:r>
              <a:rPr sz="1400" dirty="0">
                <a:solidFill>
                  <a:srgbClr val="A1A9AF"/>
                </a:solidFill>
                <a:latin typeface="Calibri"/>
                <a:cs typeface="Calibri"/>
              </a:rPr>
              <a:t>Europe</a:t>
            </a:r>
            <a:r>
              <a:rPr sz="1400" spc="-50" dirty="0">
                <a:solidFill>
                  <a:srgbClr val="A1A9AF"/>
                </a:solidFill>
                <a:latin typeface="Calibri"/>
                <a:cs typeface="Calibri"/>
              </a:rPr>
              <a:t> </a:t>
            </a:r>
            <a:r>
              <a:rPr sz="1400" spc="-20" dirty="0">
                <a:solidFill>
                  <a:srgbClr val="A1A9AF"/>
                </a:solidFill>
                <a:latin typeface="Calibri"/>
                <a:cs typeface="Calibri"/>
              </a:rPr>
              <a:t>2014</a:t>
            </a:r>
            <a:endParaRPr sz="1400" dirty="0">
              <a:latin typeface="Calibri"/>
              <a:cs typeface="Calibri"/>
            </a:endParaRPr>
          </a:p>
        </p:txBody>
      </p:sp>
      <p:sp>
        <p:nvSpPr>
          <p:cNvPr id="6" name="object 6"/>
          <p:cNvSpPr txBox="1"/>
          <p:nvPr/>
        </p:nvSpPr>
        <p:spPr>
          <a:xfrm>
            <a:off x="6213366" y="1385979"/>
            <a:ext cx="3576447" cy="300355"/>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CA0773"/>
                </a:solidFill>
                <a:latin typeface="Calibri"/>
                <a:cs typeface="Calibri"/>
              </a:rPr>
              <a:t>K. pneumoniae &amp; fluoroquinolones</a:t>
            </a:r>
            <a:endParaRPr sz="1800" dirty="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2147267" y="1554480"/>
            <a:ext cx="7691301" cy="4415506"/>
          </a:xfrm>
          <a:prstGeom prst="rect">
            <a:avLst/>
          </a:prstGeom>
        </p:spPr>
      </p:pic>
      <p:sp>
        <p:nvSpPr>
          <p:cNvPr id="4" name="object 4"/>
          <p:cNvSpPr txBox="1"/>
          <p:nvPr/>
        </p:nvSpPr>
        <p:spPr>
          <a:xfrm>
            <a:off x="8521954" y="1924050"/>
            <a:ext cx="1602740" cy="452755"/>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970455"/>
                </a:solidFill>
                <a:latin typeface="Calibri"/>
                <a:cs typeface="Calibri"/>
              </a:rPr>
              <a:t>Résistant aux fluoroquinolones</a:t>
            </a:r>
            <a:endParaRPr sz="1400">
              <a:latin typeface="Calibri"/>
              <a:cs typeface="Calibri"/>
            </a:endParaRPr>
          </a:p>
          <a:p>
            <a:pPr marL="12700">
              <a:lnSpc>
                <a:spcPct val="100000"/>
              </a:lnSpc>
            </a:pPr>
            <a:r>
              <a:rPr sz="1400" spc="-20">
                <a:solidFill>
                  <a:srgbClr val="970455"/>
                </a:solidFill>
                <a:latin typeface="Calibri"/>
                <a:cs typeface="Calibri"/>
              </a:rPr>
              <a:t>E. coli</a:t>
            </a:r>
            <a:endParaRPr sz="1400">
              <a:latin typeface="Calibri"/>
              <a:cs typeface="Calibri"/>
            </a:endParaRPr>
          </a:p>
        </p:txBody>
      </p:sp>
      <p:sp>
        <p:nvSpPr>
          <p:cNvPr id="5" name="object 5"/>
          <p:cNvSpPr txBox="1"/>
          <p:nvPr/>
        </p:nvSpPr>
        <p:spPr>
          <a:xfrm>
            <a:off x="8522969" y="3220593"/>
            <a:ext cx="1574800" cy="129540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970455"/>
                </a:solidFill>
                <a:latin typeface="Calibri"/>
                <a:cs typeface="Calibri"/>
              </a:rPr>
              <a:t>Résistant aux céphalosporines</a:t>
            </a:r>
            <a:endParaRPr sz="1400">
              <a:latin typeface="Calibri"/>
              <a:cs typeface="Calibri"/>
            </a:endParaRPr>
          </a:p>
          <a:p>
            <a:pPr marL="12700">
              <a:lnSpc>
                <a:spcPct val="100000"/>
              </a:lnSpc>
            </a:pPr>
            <a:r>
              <a:rPr sz="1400" spc="-20">
                <a:solidFill>
                  <a:srgbClr val="970455"/>
                </a:solidFill>
                <a:latin typeface="Calibri"/>
                <a:cs typeface="Calibri"/>
              </a:rPr>
              <a:t>E. coli</a:t>
            </a:r>
            <a:endParaRPr sz="1400">
              <a:latin typeface="Calibri"/>
              <a:cs typeface="Calibri"/>
            </a:endParaRPr>
          </a:p>
          <a:p>
            <a:pPr>
              <a:lnSpc>
                <a:spcPct val="100000"/>
              </a:lnSpc>
              <a:spcBef>
                <a:spcPts val="1555"/>
              </a:spcBef>
            </a:pPr>
            <a:endParaRPr sz="1400">
              <a:latin typeface="Calibri"/>
              <a:cs typeface="Calibri"/>
            </a:endParaRPr>
          </a:p>
          <a:p>
            <a:pPr marL="30480">
              <a:lnSpc>
                <a:spcPct val="100000"/>
              </a:lnSpc>
              <a:spcBef>
                <a:spcPts val="5"/>
              </a:spcBef>
            </a:pPr>
            <a:r>
              <a:rPr sz="1400" spc="-10">
                <a:solidFill>
                  <a:srgbClr val="970455"/>
                </a:solidFill>
                <a:latin typeface="Calibri"/>
                <a:cs typeface="Calibri"/>
              </a:rPr>
              <a:t>Résistant aux céphalosporines</a:t>
            </a:r>
            <a:endParaRPr sz="1400">
              <a:latin typeface="Calibri"/>
              <a:cs typeface="Calibri"/>
            </a:endParaRPr>
          </a:p>
          <a:p>
            <a:pPr marL="30480">
              <a:lnSpc>
                <a:spcPct val="100000"/>
              </a:lnSpc>
            </a:pPr>
            <a:r>
              <a:rPr sz="1400" spc="-10">
                <a:solidFill>
                  <a:srgbClr val="970455"/>
                </a:solidFill>
                <a:latin typeface="Calibri"/>
                <a:cs typeface="Calibri"/>
              </a:rPr>
              <a:t>K. pneumoniae</a:t>
            </a:r>
            <a:endParaRPr sz="1400">
              <a:latin typeface="Calibri"/>
              <a:cs typeface="Calibri"/>
            </a:endParaRPr>
          </a:p>
        </p:txBody>
      </p:sp>
      <p:sp>
        <p:nvSpPr>
          <p:cNvPr id="6" name="object 6"/>
          <p:cNvSpPr txBox="1"/>
          <p:nvPr/>
        </p:nvSpPr>
        <p:spPr>
          <a:xfrm>
            <a:off x="9167241" y="6140297"/>
            <a:ext cx="746760" cy="239395"/>
          </a:xfrm>
          <a:prstGeom prst="rect">
            <a:avLst/>
          </a:prstGeom>
        </p:spPr>
        <p:txBody>
          <a:bodyPr vert="horz" wrap="square" lIns="0" tIns="12700" rIns="0" bIns="0" rtlCol="0">
            <a:spAutoFit/>
          </a:bodyPr>
          <a:lstStyle/>
          <a:p>
            <a:pPr marL="12700">
              <a:lnSpc>
                <a:spcPct val="100000"/>
              </a:lnSpc>
              <a:spcBef>
                <a:spcPts val="100"/>
              </a:spcBef>
            </a:pPr>
            <a:r>
              <a:rPr sz="1400" spc="-10">
                <a:solidFill>
                  <a:srgbClr val="A1A9AF"/>
                </a:solidFill>
                <a:latin typeface="Calibri"/>
                <a:cs typeface="Calibri"/>
              </a:rPr>
              <a:t>anresis.ch</a:t>
            </a:r>
            <a:endParaRPr sz="1400">
              <a:latin typeface="Calibri"/>
              <a:cs typeface="Calibri"/>
            </a:endParaRPr>
          </a:p>
        </p:txBody>
      </p:sp>
      <p:pic>
        <p:nvPicPr>
          <p:cNvPr id="7" name="object 7"/>
          <p:cNvPicPr/>
          <p:nvPr/>
        </p:nvPicPr>
        <p:blipFill>
          <a:blip r:embed="rId3" cstate="print"/>
          <a:stretch>
            <a:fillRect/>
          </a:stretch>
        </p:blipFill>
        <p:spPr>
          <a:xfrm>
            <a:off x="7858427" y="667087"/>
            <a:ext cx="1652016" cy="920496"/>
          </a:xfrm>
          <a:prstGeom prst="rect">
            <a:avLst/>
          </a:prstGeom>
        </p:spPr>
      </p:pic>
      <p:sp>
        <p:nvSpPr>
          <p:cNvPr id="8" name="object 8"/>
          <p:cNvSpPr txBox="1">
            <a:spLocks noGrp="1"/>
          </p:cNvSpPr>
          <p:nvPr>
            <p:ph type="title"/>
          </p:nvPr>
        </p:nvSpPr>
        <p:spPr>
          <a:prstGeom prst="rect">
            <a:avLst/>
          </a:prstGeom>
        </p:spPr>
        <p:txBody>
          <a:bodyPr vert="horz" wrap="square" lIns="0" tIns="299846" rIns="0" bIns="0" rtlCol="0">
            <a:spAutoFit/>
          </a:bodyPr>
          <a:lstStyle/>
          <a:p>
            <a:pPr marL="949960">
              <a:lnSpc>
                <a:spcPts val="4775"/>
              </a:lnSpc>
              <a:spcBef>
                <a:spcPts val="105"/>
              </a:spcBef>
            </a:pPr>
            <a:r>
              <a:rPr spc="-10"/>
              <a:t>Résistances</a:t>
            </a:r>
          </a:p>
          <a:p>
            <a:pPr marL="1885950">
              <a:lnSpc>
                <a:spcPts val="2380"/>
              </a:lnSpc>
            </a:pPr>
            <a:r>
              <a:rPr sz="2400" b="0" spc="-10">
                <a:solidFill>
                  <a:srgbClr val="FF0000"/>
                </a:solidFill>
                <a:latin typeface="Calibri"/>
                <a:cs typeface="Calibri"/>
              </a:rPr>
              <a:t>Nous DEVONS utiliser nos alternatives!!!</a:t>
            </a:r>
            <a:r>
              <a:rPr sz="2400" b="0" spc="-45">
                <a:solidFill>
                  <a:srgbClr val="FF0000"/>
                </a:solidFill>
                <a:latin typeface="Calibri"/>
                <a:cs typeface="Calibri"/>
              </a:rPr>
              <a:t> </a:t>
            </a:r>
            <a:r>
              <a:rPr sz="2400" b="0" spc="-10">
                <a:solidFill>
                  <a:srgbClr val="FF0000"/>
                </a:solidFill>
                <a:latin typeface="Calibri"/>
                <a:cs typeface="Calibri"/>
              </a:rPr>
              <a:t>!!!!!!!</a:t>
            </a:r>
            <a:endParaRPr sz="24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b38fcc5-de56-4b58-8639-00a93ff1af81" xsi:nil="true"/>
    <lcf76f155ced4ddcb4097134ff3c332f xmlns="5a2fc514-13e5-44d4-b303-457abed547d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2E0968779FD744ABE88C6765404202A" ma:contentTypeVersion="19" ma:contentTypeDescription="Ein neues Dokument erstellen." ma:contentTypeScope="" ma:versionID="5aed20a791f01e62f88f1caab3e0a9f4">
  <xsd:schema xmlns:xsd="http://www.w3.org/2001/XMLSchema" xmlns:xs="http://www.w3.org/2001/XMLSchema" xmlns:p="http://schemas.microsoft.com/office/2006/metadata/properties" xmlns:ns2="5a2fc514-13e5-44d4-b303-457abed547dc" xmlns:ns3="eb38fcc5-de56-4b58-8639-00a93ff1af81" targetNamespace="http://schemas.microsoft.com/office/2006/metadata/properties" ma:root="true" ma:fieldsID="559e0f32f041b3640f2895cbab488d44" ns2:_="" ns3:_="">
    <xsd:import namespace="5a2fc514-13e5-44d4-b303-457abed547dc"/>
    <xsd:import namespace="eb38fcc5-de56-4b58-8639-00a93ff1af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fc514-13e5-44d4-b303-457abed547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be5932a5-a48f-4f98-b690-d9598e8675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38fcc5-de56-4b58-8639-00a93ff1af81"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3e9c301f-b464-415a-9f32-b01d240db3f9}" ma:internalName="TaxCatchAll" ma:showField="CatchAllData" ma:web="eb38fcc5-de56-4b58-8639-00a93ff1af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918F28-D714-4CDA-8057-3FC1BA044F1A}">
  <ds:schemaRefs>
    <ds:schemaRef ds:uri="http://schemas.microsoft.com/office/2006/metadata/properties"/>
    <ds:schemaRef ds:uri="http://schemas.microsoft.com/office/infopath/2007/PartnerControls"/>
    <ds:schemaRef ds:uri="eb38fcc5-de56-4b58-8639-00a93ff1af81"/>
    <ds:schemaRef ds:uri="5a2fc514-13e5-44d4-b303-457abed547dc"/>
  </ds:schemaRefs>
</ds:datastoreItem>
</file>

<file path=customXml/itemProps2.xml><?xml version="1.0" encoding="utf-8"?>
<ds:datastoreItem xmlns:ds="http://schemas.openxmlformats.org/officeDocument/2006/customXml" ds:itemID="{E32AE7CC-222D-4023-B5EB-B5F182EE2F63}">
  <ds:schemaRefs>
    <ds:schemaRef ds:uri="http://schemas.microsoft.com/sharepoint/v3/contenttype/forms"/>
  </ds:schemaRefs>
</ds:datastoreItem>
</file>

<file path=customXml/itemProps3.xml><?xml version="1.0" encoding="utf-8"?>
<ds:datastoreItem xmlns:ds="http://schemas.openxmlformats.org/officeDocument/2006/customXml" ds:itemID="{F2E00B87-8740-4484-9E33-B669F02610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2fc514-13e5-44d4-b303-457abed547dc"/>
    <ds:schemaRef ds:uri="eb38fcc5-de56-4b58-8639-00a93ff1af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1616</Words>
  <Application>Microsoft Office PowerPoint</Application>
  <PresentationFormat>Breitbild</PresentationFormat>
  <Paragraphs>266</Paragraphs>
  <Slides>33</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33</vt:i4>
      </vt:variant>
    </vt:vector>
  </HeadingPairs>
  <TitlesOfParts>
    <vt:vector size="42" baseType="lpstr">
      <vt:lpstr>Microsoft JhengHei UI Light</vt:lpstr>
      <vt:lpstr>Arial</vt:lpstr>
      <vt:lpstr>Calibri</vt:lpstr>
      <vt:lpstr>Calibri Light</vt:lpstr>
      <vt:lpstr>Symbol</vt:lpstr>
      <vt:lpstr>Times New Roman</vt:lpstr>
      <vt:lpstr>Verdana</vt:lpstr>
      <vt:lpstr>Wingdings</vt:lpstr>
      <vt:lpstr>Office Theme</vt:lpstr>
      <vt:lpstr>Le D-mannose comme méthode de traitement des cystites aiguës simples</vt:lpstr>
      <vt:lpstr>Les différences...</vt:lpstr>
      <vt:lpstr>Cystite récidivante</vt:lpstr>
      <vt:lpstr>Cystite compliquée vs. simple</vt:lpstr>
      <vt:lpstr>Facteurs de risque pour les cystites</vt:lpstr>
      <vt:lpstr>PowerPoint-Präsentation</vt:lpstr>
      <vt:lpstr>Résistances aux antibiotiques</vt:lpstr>
      <vt:lpstr>Résistances aux antibiotiques</vt:lpstr>
      <vt:lpstr>Résistances Nous DEVONS utiliser nos alternatives!!! !!!!!!!</vt:lpstr>
      <vt:lpstr>ir</vt:lpstr>
      <vt:lpstr>Nous avons besoin d’alternatives!</vt:lpstr>
      <vt:lpstr>...et il en existe beaucoup pour les cystites simples!</vt:lpstr>
      <vt:lpstr>PowerPoint-Präsentation</vt:lpstr>
      <vt:lpstr>Prophylaxie – D-mannose</vt:lpstr>
      <vt:lpstr>Principe d’action du D-mannose</vt:lpstr>
      <vt:lpstr>Stick and roll et catch bond des bactéries E. coli pathogènes</vt:lpstr>
      <vt:lpstr>Efficacité rapide du D-mannose en cas de cystite aiguë simple</vt:lpstr>
      <vt:lpstr>L’effet du D-mannose est-il prouvé?</vt:lpstr>
      <vt:lpstr>Pour le traitement aigu et la prévention des cystites</vt:lpstr>
      <vt:lpstr>Dosage</vt:lpstr>
      <vt:lpstr>PowerPoint-Präsentation</vt:lpstr>
      <vt:lpstr>Points critiques...</vt:lpstr>
      <vt:lpstr>Adhérence au traitement?</vt:lpstr>
      <vt:lpstr>PowerPoint-Präsentation</vt:lpstr>
      <vt:lpstr>Traitement/prophylaxie</vt:lpstr>
      <vt:lpstr>PowerPoint-Präsentation</vt:lpstr>
      <vt:lpstr>Atrophie locale et autres facteurs</vt:lpstr>
      <vt:lpstr>Symptômes d’une atrophie</vt:lpstr>
      <vt:lpstr>PowerPoint-Präsentation</vt:lpstr>
      <vt:lpstr>Différences: œstriol et œstradiol</vt:lpstr>
      <vt:lpstr>Options thérapeutiques pour l’atrophie</vt:lpstr>
      <vt:lpstr>Comparaison avec l’œstrogène à faible dose</vt:lpstr>
      <vt:lpstr>Récapitulatif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D-Mannose als Behandlungsmethode bei akutem unkompliziertem HWI</dc:title>
  <dc:creator>Kuhn, Annette</dc:creator>
  <cp:lastModifiedBy>Bachmann, Franziska</cp:lastModifiedBy>
  <cp:revision>3</cp:revision>
  <dcterms:created xsi:type="dcterms:W3CDTF">2025-04-03T06:20:24Z</dcterms:created>
  <dcterms:modified xsi:type="dcterms:W3CDTF">2025-04-30T08:33:36Z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2025-03-31T00:00:00Z</vt:filetime>
  </property>
  <property fmtid="{D5CDD505-2E9C-101B-9397-08002B2CF9AE}" pid="3" name="Creator">
    <vt:lpwstr>Microsoft® PowerPoint® 2016</vt:lpwstr>
  </property>
  <property fmtid="{D5CDD505-2E9C-101B-9397-08002B2CF9AE}" pid="4" name="LastSaved">
    <vt:filetime>2025-04-03T00:00:00Z</vt:filetime>
  </property>
  <property fmtid="{D5CDD505-2E9C-101B-9397-08002B2CF9AE}" pid="5" name="Producer">
    <vt:lpwstr>Microsoft® PowerPoint® 2016</vt:lpwstr>
  </property>
  <property fmtid="{D5CDD505-2E9C-101B-9397-08002B2CF9AE}" pid="6" name="ContentTypeId">
    <vt:lpwstr>0x010100D2E0968779FD744ABE88C6765404202A</vt:lpwstr>
  </property>
  <property fmtid="{D5CDD505-2E9C-101B-9397-08002B2CF9AE}" pid="7" name="MediaServiceImageTags">
    <vt:lpwstr/>
  </property>
</Properties>
</file>