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1130" r:id="rId3"/>
    <p:sldId id="1144" r:id="rId4"/>
    <p:sldId id="1131" r:id="rId5"/>
    <p:sldId id="1132" r:id="rId6"/>
    <p:sldId id="367" r:id="rId7"/>
    <p:sldId id="1138" r:id="rId8"/>
    <p:sldId id="272" r:id="rId9"/>
    <p:sldId id="1140" r:id="rId10"/>
    <p:sldId id="1141" r:id="rId11"/>
    <p:sldId id="1142" r:id="rId12"/>
    <p:sldId id="1136" r:id="rId13"/>
    <p:sldId id="1145" r:id="rId14"/>
    <p:sldId id="308" r:id="rId15"/>
    <p:sldId id="1117" r:id="rId16"/>
    <p:sldId id="309" r:id="rId17"/>
    <p:sldId id="311" r:id="rId18"/>
    <p:sldId id="1137" r:id="rId19"/>
    <p:sldId id="346" r:id="rId20"/>
    <p:sldId id="1100" r:id="rId21"/>
    <p:sldId id="1101" r:id="rId22"/>
    <p:sldId id="1102" r:id="rId23"/>
    <p:sldId id="298" r:id="rId24"/>
    <p:sldId id="343" r:id="rId25"/>
    <p:sldId id="344" r:id="rId26"/>
    <p:sldId id="1127" r:id="rId27"/>
    <p:sldId id="1104" r:id="rId28"/>
    <p:sldId id="1105" r:id="rId29"/>
    <p:sldId id="1128" r:id="rId30"/>
    <p:sldId id="1107" r:id="rId31"/>
    <p:sldId id="1108" r:id="rId32"/>
    <p:sldId id="1109" r:id="rId33"/>
    <p:sldId id="285" r:id="rId34"/>
    <p:sldId id="286" r:id="rId35"/>
    <p:sldId id="1112" r:id="rId36"/>
    <p:sldId id="321" r:id="rId37"/>
    <p:sldId id="1110" r:id="rId38"/>
    <p:sldId id="1122" r:id="rId39"/>
    <p:sldId id="1123" r:id="rId40"/>
    <p:sldId id="1119" r:id="rId41"/>
    <p:sldId id="1121" r:id="rId42"/>
    <p:sldId id="1146" r:id="rId43"/>
    <p:sldId id="1143" r:id="rId44"/>
    <p:sldId id="260" r:id="rId45"/>
    <p:sldId id="1139" r:id="rId46"/>
    <p:sldId id="263" r:id="rId47"/>
    <p:sldId id="329" r:id="rId48"/>
    <p:sldId id="325" r:id="rId49"/>
    <p:sldId id="259" r:id="rId50"/>
    <p:sldId id="1129" r:id="rId51"/>
    <p:sldId id="323"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res, plan, intro" id="{9EA41EBA-CBC7-4AB8-8DC8-89A76D0D742C}">
          <p14:sldIdLst>
            <p14:sldId id="256"/>
            <p14:sldId id="1130"/>
            <p14:sldId id="1144"/>
            <p14:sldId id="1131"/>
            <p14:sldId id="1132"/>
          </p14:sldIdLst>
        </p14:section>
        <p14:section name="MA - diagnostic" id="{41AF6088-F219-4A91-9BF9-EA61004E77DF}">
          <p14:sldIdLst>
            <p14:sldId id="367"/>
            <p14:sldId id="1138"/>
            <p14:sldId id="272"/>
            <p14:sldId id="1140"/>
            <p14:sldId id="1141"/>
            <p14:sldId id="1142"/>
          </p14:sldIdLst>
        </p14:section>
        <p14:section name="Traitements actuels MA" id="{20C6E2FF-1EC5-445D-9693-26DAA6A669F5}">
          <p14:sldIdLst>
            <p14:sldId id="1136"/>
            <p14:sldId id="1145"/>
            <p14:sldId id="308"/>
            <p14:sldId id="1117"/>
            <p14:sldId id="309"/>
            <p14:sldId id="311"/>
            <p14:sldId id="1137"/>
            <p14:sldId id="346"/>
            <p14:sldId id="1100"/>
            <p14:sldId id="1101"/>
            <p14:sldId id="1102"/>
          </p14:sldIdLst>
        </p14:section>
        <p14:section name="Lecanemab" id="{7297C461-5193-47D6-9441-B3E865F9F46E}">
          <p14:sldIdLst>
            <p14:sldId id="298"/>
            <p14:sldId id="343"/>
            <p14:sldId id="344"/>
            <p14:sldId id="1127"/>
            <p14:sldId id="1104"/>
            <p14:sldId id="1105"/>
            <p14:sldId id="1128"/>
            <p14:sldId id="1107"/>
            <p14:sldId id="1108"/>
            <p14:sldId id="1109"/>
            <p14:sldId id="285"/>
            <p14:sldId id="286"/>
            <p14:sldId id="1112"/>
            <p14:sldId id="321"/>
            <p14:sldId id="1110"/>
            <p14:sldId id="1122"/>
            <p14:sldId id="1123"/>
            <p14:sldId id="1119"/>
            <p14:sldId id="1121"/>
            <p14:sldId id="1146"/>
          </p14:sldIdLst>
        </p14:section>
        <p14:section name="Prevention" id="{DF939203-518B-4B31-BF97-FDCD72E54C12}">
          <p14:sldIdLst>
            <p14:sldId id="1143"/>
            <p14:sldId id="260"/>
          </p14:sldIdLst>
        </p14:section>
        <p14:section name="Infos complémentaires" id="{44143E22-1AEB-42E5-9E53-E5EA9E6858B8}">
          <p14:sldIdLst>
            <p14:sldId id="1139"/>
            <p14:sldId id="263"/>
          </p14:sldIdLst>
        </p14:section>
        <p14:section name="Diapos pas montrées" id="{855B56E2-6284-4373-83FD-53FEA1F0A48B}">
          <p14:sldIdLst>
            <p14:sldId id="329"/>
            <p14:sldId id="325"/>
            <p14:sldId id="259"/>
            <p14:sldId id="1129"/>
            <p14:sldId id="32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B7530C-1597-47FA-9D14-03A347E2CEB7}" v="37" dt="2025-05-09T12:18:32.9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19" autoAdjust="0"/>
    <p:restoredTop sz="80833" autoAdjust="0"/>
  </p:normalViewPr>
  <p:slideViewPr>
    <p:cSldViewPr snapToGrid="0">
      <p:cViewPr varScale="1">
        <p:scale>
          <a:sx n="94" d="100"/>
          <a:sy n="94" d="100"/>
        </p:scale>
        <p:origin x="9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olo Salvioni" userId="dc5f9bc9-143d-4704-895c-b6db0b7fe360" providerId="ADAL" clId="{03736043-A1D9-4EE9-AEA2-F1A7A5792CA1}"/>
    <pc:docChg chg="undo redo custSel addSld delSld modSld sldOrd addSection delSection modSection">
      <pc:chgData name="Paolo Salvioni" userId="dc5f9bc9-143d-4704-895c-b6db0b7fe360" providerId="ADAL" clId="{03736043-A1D9-4EE9-AEA2-F1A7A5792CA1}" dt="2025-05-07T14:28:43.447" v="4152" actId="1076"/>
      <pc:docMkLst>
        <pc:docMk/>
      </pc:docMkLst>
      <pc:sldChg chg="addSp modSp new mod">
        <pc:chgData name="Paolo Salvioni" userId="dc5f9bc9-143d-4704-895c-b6db0b7fe360" providerId="ADAL" clId="{03736043-A1D9-4EE9-AEA2-F1A7A5792CA1}" dt="2025-05-07T13:51:06.403" v="3752" actId="20577"/>
        <pc:sldMkLst>
          <pc:docMk/>
          <pc:sldMk cId="4025185090" sldId="256"/>
        </pc:sldMkLst>
        <pc:spChg chg="mod">
          <ac:chgData name="Paolo Salvioni" userId="dc5f9bc9-143d-4704-895c-b6db0b7fe360" providerId="ADAL" clId="{03736043-A1D9-4EE9-AEA2-F1A7A5792CA1}" dt="2025-05-07T13:51:06.403" v="3752" actId="20577"/>
          <ac:spMkLst>
            <pc:docMk/>
            <pc:sldMk cId="4025185090" sldId="256"/>
            <ac:spMk id="2" creationId="{C2079F9D-3D28-725D-ED3B-70CB040C7A66}"/>
          </ac:spMkLst>
        </pc:spChg>
        <pc:spChg chg="mod">
          <ac:chgData name="Paolo Salvioni" userId="dc5f9bc9-143d-4704-895c-b6db0b7fe360" providerId="ADAL" clId="{03736043-A1D9-4EE9-AEA2-F1A7A5792CA1}" dt="2025-04-30T06:10:18.778" v="134" actId="20577"/>
          <ac:spMkLst>
            <pc:docMk/>
            <pc:sldMk cId="4025185090" sldId="256"/>
            <ac:spMk id="3" creationId="{7761F9F0-B745-EFF1-7365-AEB2DCDC967B}"/>
          </ac:spMkLst>
        </pc:spChg>
        <pc:picChg chg="add mod">
          <ac:chgData name="Paolo Salvioni" userId="dc5f9bc9-143d-4704-895c-b6db0b7fe360" providerId="ADAL" clId="{03736043-A1D9-4EE9-AEA2-F1A7A5792CA1}" dt="2025-04-30T06:11:42.540" v="241" actId="408"/>
          <ac:picMkLst>
            <pc:docMk/>
            <pc:sldMk cId="4025185090" sldId="256"/>
            <ac:picMk id="4" creationId="{732CA0D6-C480-AA0E-D31D-684903E12024}"/>
          </ac:picMkLst>
        </pc:picChg>
        <pc:picChg chg="add mod">
          <ac:chgData name="Paolo Salvioni" userId="dc5f9bc9-143d-4704-895c-b6db0b7fe360" providerId="ADAL" clId="{03736043-A1D9-4EE9-AEA2-F1A7A5792CA1}" dt="2025-04-30T06:11:42.540" v="241" actId="408"/>
          <ac:picMkLst>
            <pc:docMk/>
            <pc:sldMk cId="4025185090" sldId="256"/>
            <ac:picMk id="5" creationId="{6C5C46AA-2703-48F6-56EF-FB0052DD92EB}"/>
          </ac:picMkLst>
        </pc:picChg>
        <pc:picChg chg="add mod">
          <ac:chgData name="Paolo Salvioni" userId="dc5f9bc9-143d-4704-895c-b6db0b7fe360" providerId="ADAL" clId="{03736043-A1D9-4EE9-AEA2-F1A7A5792CA1}" dt="2025-04-30T06:11:42.540" v="241" actId="408"/>
          <ac:picMkLst>
            <pc:docMk/>
            <pc:sldMk cId="4025185090" sldId="256"/>
            <ac:picMk id="6" creationId="{F545B69B-6ACE-3922-1297-D9C66753C934}"/>
          </ac:picMkLst>
        </pc:picChg>
        <pc:picChg chg="add mod">
          <ac:chgData name="Paolo Salvioni" userId="dc5f9bc9-143d-4704-895c-b6db0b7fe360" providerId="ADAL" clId="{03736043-A1D9-4EE9-AEA2-F1A7A5792CA1}" dt="2025-04-30T06:11:42.540" v="241" actId="408"/>
          <ac:picMkLst>
            <pc:docMk/>
            <pc:sldMk cId="4025185090" sldId="256"/>
            <ac:picMk id="7" creationId="{686E45FC-F62B-3B23-49A3-92B485EBF46E}"/>
          </ac:picMkLst>
        </pc:picChg>
      </pc:sldChg>
      <pc:sldChg chg="modSp new del mod ord">
        <pc:chgData name="Paolo Salvioni" userId="dc5f9bc9-143d-4704-895c-b6db0b7fe360" providerId="ADAL" clId="{03736043-A1D9-4EE9-AEA2-F1A7A5792CA1}" dt="2025-05-06T15:21:47.527" v="2975" actId="47"/>
        <pc:sldMkLst>
          <pc:docMk/>
          <pc:sldMk cId="3025418633" sldId="257"/>
        </pc:sldMkLst>
      </pc:sldChg>
      <pc:sldChg chg="modSp new del mod ord">
        <pc:chgData name="Paolo Salvioni" userId="dc5f9bc9-143d-4704-895c-b6db0b7fe360" providerId="ADAL" clId="{03736043-A1D9-4EE9-AEA2-F1A7A5792CA1}" dt="2025-05-06T15:18:35.213" v="2927" actId="2696"/>
        <pc:sldMkLst>
          <pc:docMk/>
          <pc:sldMk cId="2377183317" sldId="258"/>
        </pc:sldMkLst>
      </pc:sldChg>
      <pc:sldChg chg="addSp delSp modSp new mod ord modAnim">
        <pc:chgData name="Paolo Salvioni" userId="dc5f9bc9-143d-4704-895c-b6db0b7fe360" providerId="ADAL" clId="{03736043-A1D9-4EE9-AEA2-F1A7A5792CA1}" dt="2025-05-06T07:24:32.117" v="2265"/>
        <pc:sldMkLst>
          <pc:docMk/>
          <pc:sldMk cId="377751181" sldId="259"/>
        </pc:sldMkLst>
        <pc:spChg chg="mod">
          <ac:chgData name="Paolo Salvioni" userId="dc5f9bc9-143d-4704-895c-b6db0b7fe360" providerId="ADAL" clId="{03736043-A1D9-4EE9-AEA2-F1A7A5792CA1}" dt="2025-04-30T13:11:02.775" v="1302" actId="20577"/>
          <ac:spMkLst>
            <pc:docMk/>
            <pc:sldMk cId="377751181" sldId="259"/>
            <ac:spMk id="2" creationId="{6A306615-A906-3B93-8214-180AC649C9FB}"/>
          </ac:spMkLst>
        </pc:spChg>
        <pc:spChg chg="add mod">
          <ac:chgData name="Paolo Salvioni" userId="dc5f9bc9-143d-4704-895c-b6db0b7fe360" providerId="ADAL" clId="{03736043-A1D9-4EE9-AEA2-F1A7A5792CA1}" dt="2025-04-30T13:27:36.030" v="1490" actId="408"/>
          <ac:spMkLst>
            <pc:docMk/>
            <pc:sldMk cId="377751181" sldId="259"/>
            <ac:spMk id="4" creationId="{827A17E3-93D8-8089-98FC-45833BE891EA}"/>
          </ac:spMkLst>
        </pc:spChg>
        <pc:spChg chg="add mod">
          <ac:chgData name="Paolo Salvioni" userId="dc5f9bc9-143d-4704-895c-b6db0b7fe360" providerId="ADAL" clId="{03736043-A1D9-4EE9-AEA2-F1A7A5792CA1}" dt="2025-04-30T13:24:54.591" v="1472" actId="20577"/>
          <ac:spMkLst>
            <pc:docMk/>
            <pc:sldMk cId="377751181" sldId="259"/>
            <ac:spMk id="5" creationId="{9C9E8FC7-CA8B-BE9E-53DA-8052876B0195}"/>
          </ac:spMkLst>
        </pc:spChg>
        <pc:spChg chg="add mod">
          <ac:chgData name="Paolo Salvioni" userId="dc5f9bc9-143d-4704-895c-b6db0b7fe360" providerId="ADAL" clId="{03736043-A1D9-4EE9-AEA2-F1A7A5792CA1}" dt="2025-04-30T13:25:15.342" v="1482" actId="1076"/>
          <ac:spMkLst>
            <pc:docMk/>
            <pc:sldMk cId="377751181" sldId="259"/>
            <ac:spMk id="6" creationId="{29E938F3-62FD-C076-A588-49B545149EB7}"/>
          </ac:spMkLst>
        </pc:spChg>
        <pc:picChg chg="add mod">
          <ac:chgData name="Paolo Salvioni" userId="dc5f9bc9-143d-4704-895c-b6db0b7fe360" providerId="ADAL" clId="{03736043-A1D9-4EE9-AEA2-F1A7A5792CA1}" dt="2025-04-30T13:27:36.030" v="1490" actId="408"/>
          <ac:picMkLst>
            <pc:docMk/>
            <pc:sldMk cId="377751181" sldId="259"/>
            <ac:picMk id="1028" creationId="{04ECA6A1-335A-2395-6AEC-371ACEECD380}"/>
          </ac:picMkLst>
        </pc:picChg>
        <pc:picChg chg="add mod">
          <ac:chgData name="Paolo Salvioni" userId="dc5f9bc9-143d-4704-895c-b6db0b7fe360" providerId="ADAL" clId="{03736043-A1D9-4EE9-AEA2-F1A7A5792CA1}" dt="2025-04-30T13:27:36.030" v="1490" actId="408"/>
          <ac:picMkLst>
            <pc:docMk/>
            <pc:sldMk cId="377751181" sldId="259"/>
            <ac:picMk id="1030" creationId="{F391EF96-EE0B-AB86-4B82-01BF402C6FF7}"/>
          </ac:picMkLst>
        </pc:picChg>
      </pc:sldChg>
      <pc:sldChg chg="addSp delSp modSp new mod modNotesTx">
        <pc:chgData name="Paolo Salvioni" userId="dc5f9bc9-143d-4704-895c-b6db0b7fe360" providerId="ADAL" clId="{03736043-A1D9-4EE9-AEA2-F1A7A5792CA1}" dt="2025-05-07T14:28:43.447" v="4152" actId="1076"/>
        <pc:sldMkLst>
          <pc:docMk/>
          <pc:sldMk cId="1999898295" sldId="260"/>
        </pc:sldMkLst>
        <pc:spChg chg="mod">
          <ac:chgData name="Paolo Salvioni" userId="dc5f9bc9-143d-4704-895c-b6db0b7fe360" providerId="ADAL" clId="{03736043-A1D9-4EE9-AEA2-F1A7A5792CA1}" dt="2025-05-06T21:04:46.108" v="3091" actId="20577"/>
          <ac:spMkLst>
            <pc:docMk/>
            <pc:sldMk cId="1999898295" sldId="260"/>
            <ac:spMk id="2" creationId="{56BF1B13-8A4C-03D0-1944-FC9631B15454}"/>
          </ac:spMkLst>
        </pc:spChg>
        <pc:spChg chg="add">
          <ac:chgData name="Paolo Salvioni" userId="dc5f9bc9-143d-4704-895c-b6db0b7fe360" providerId="ADAL" clId="{03736043-A1D9-4EE9-AEA2-F1A7A5792CA1}" dt="2025-05-07T14:26:59.090" v="4134"/>
          <ac:spMkLst>
            <pc:docMk/>
            <pc:sldMk cId="1999898295" sldId="260"/>
            <ac:spMk id="3" creationId="{79D5217A-5145-DF10-750E-192C8A8F2265}"/>
          </ac:spMkLst>
        </pc:spChg>
        <pc:spChg chg="del mod">
          <ac:chgData name="Paolo Salvioni" userId="dc5f9bc9-143d-4704-895c-b6db0b7fe360" providerId="ADAL" clId="{03736043-A1D9-4EE9-AEA2-F1A7A5792CA1}" dt="2025-05-06T21:04:49.923" v="3092" actId="478"/>
          <ac:spMkLst>
            <pc:docMk/>
            <pc:sldMk cId="1999898295" sldId="260"/>
            <ac:spMk id="3" creationId="{8961178E-6041-9C98-3DAD-DA7D8B7B1788}"/>
          </ac:spMkLst>
        </pc:spChg>
        <pc:spChg chg="add del">
          <ac:chgData name="Paolo Salvioni" userId="dc5f9bc9-143d-4704-895c-b6db0b7fe360" providerId="ADAL" clId="{03736043-A1D9-4EE9-AEA2-F1A7A5792CA1}" dt="2025-05-07T14:27:05.510" v="4136" actId="478"/>
          <ac:spMkLst>
            <pc:docMk/>
            <pc:sldMk cId="1999898295" sldId="260"/>
            <ac:spMk id="4" creationId="{0237CCBE-33E5-1C16-45A3-92422A7D5660}"/>
          </ac:spMkLst>
        </pc:spChg>
        <pc:spChg chg="add">
          <ac:chgData name="Paolo Salvioni" userId="dc5f9bc9-143d-4704-895c-b6db0b7fe360" providerId="ADAL" clId="{03736043-A1D9-4EE9-AEA2-F1A7A5792CA1}" dt="2025-05-07T14:27:09.513" v="4137"/>
          <ac:spMkLst>
            <pc:docMk/>
            <pc:sldMk cId="1999898295" sldId="260"/>
            <ac:spMk id="5" creationId="{611C1AB5-0D0A-3710-A962-359AE06ECDBB}"/>
          </ac:spMkLst>
        </pc:spChg>
        <pc:spChg chg="add del mod">
          <ac:chgData name="Paolo Salvioni" userId="dc5f9bc9-143d-4704-895c-b6db0b7fe360" providerId="ADAL" clId="{03736043-A1D9-4EE9-AEA2-F1A7A5792CA1}" dt="2025-05-06T21:04:52.505" v="3093" actId="478"/>
          <ac:spMkLst>
            <pc:docMk/>
            <pc:sldMk cId="1999898295" sldId="260"/>
            <ac:spMk id="5" creationId="{81E079F5-0978-AD34-AC90-33A00ACC273D}"/>
          </ac:spMkLst>
        </pc:spChg>
        <pc:spChg chg="add mod">
          <ac:chgData name="Paolo Salvioni" userId="dc5f9bc9-143d-4704-895c-b6db0b7fe360" providerId="ADAL" clId="{03736043-A1D9-4EE9-AEA2-F1A7A5792CA1}" dt="2025-05-06T21:06:53.287" v="3169" actId="20577"/>
          <ac:spMkLst>
            <pc:docMk/>
            <pc:sldMk cId="1999898295" sldId="260"/>
            <ac:spMk id="8" creationId="{3F6E39B6-55A2-E87B-3C16-C549215B7524}"/>
          </ac:spMkLst>
        </pc:spChg>
        <pc:spChg chg="add del mod">
          <ac:chgData name="Paolo Salvioni" userId="dc5f9bc9-143d-4704-895c-b6db0b7fe360" providerId="ADAL" clId="{03736043-A1D9-4EE9-AEA2-F1A7A5792CA1}" dt="2025-05-07T14:27:29.595" v="4141" actId="478"/>
          <ac:spMkLst>
            <pc:docMk/>
            <pc:sldMk cId="1999898295" sldId="260"/>
            <ac:spMk id="9" creationId="{CEE633E1-9DC6-5E02-A711-A9C769B757FD}"/>
          </ac:spMkLst>
        </pc:spChg>
        <pc:picChg chg="add mod">
          <ac:chgData name="Paolo Salvioni" userId="dc5f9bc9-143d-4704-895c-b6db0b7fe360" providerId="ADAL" clId="{03736043-A1D9-4EE9-AEA2-F1A7A5792CA1}" dt="2025-05-06T21:07:38.061" v="3174" actId="1076"/>
          <ac:picMkLst>
            <pc:docMk/>
            <pc:sldMk cId="1999898295" sldId="260"/>
            <ac:picMk id="7" creationId="{C02F7DEA-ECE3-D69A-660D-4AA9E368E110}"/>
          </ac:picMkLst>
        </pc:picChg>
        <pc:picChg chg="add mod ord">
          <ac:chgData name="Paolo Salvioni" userId="dc5f9bc9-143d-4704-895c-b6db0b7fe360" providerId="ADAL" clId="{03736043-A1D9-4EE9-AEA2-F1A7A5792CA1}" dt="2025-05-07T14:28:07.991" v="4147" actId="167"/>
          <ac:picMkLst>
            <pc:docMk/>
            <pc:sldMk cId="1999898295" sldId="260"/>
            <ac:picMk id="11" creationId="{4DCD4BE6-0650-54EC-A718-28BC0E443DFF}"/>
          </ac:picMkLst>
        </pc:picChg>
        <pc:picChg chg="add mod">
          <ac:chgData name="Paolo Salvioni" userId="dc5f9bc9-143d-4704-895c-b6db0b7fe360" providerId="ADAL" clId="{03736043-A1D9-4EE9-AEA2-F1A7A5792CA1}" dt="2025-05-06T21:07:34.962" v="3173" actId="1076"/>
          <ac:picMkLst>
            <pc:docMk/>
            <pc:sldMk cId="1999898295" sldId="260"/>
            <ac:picMk id="1026" creationId="{A52868D3-9B66-B06E-7B04-4CDB0D09DB7D}"/>
          </ac:picMkLst>
        </pc:picChg>
        <pc:picChg chg="add mod">
          <ac:chgData name="Paolo Salvioni" userId="dc5f9bc9-143d-4704-895c-b6db0b7fe360" providerId="ADAL" clId="{03736043-A1D9-4EE9-AEA2-F1A7A5792CA1}" dt="2025-05-07T14:28:43.447" v="4152" actId="1076"/>
          <ac:picMkLst>
            <pc:docMk/>
            <pc:sldMk cId="1999898295" sldId="260"/>
            <ac:picMk id="3080" creationId="{6F3AC4A0-E50C-35B8-AFC9-7E4579AA5BFF}"/>
          </ac:picMkLst>
        </pc:picChg>
      </pc:sldChg>
      <pc:sldChg chg="new del">
        <pc:chgData name="Paolo Salvioni" userId="dc5f9bc9-143d-4704-895c-b6db0b7fe360" providerId="ADAL" clId="{03736043-A1D9-4EE9-AEA2-F1A7A5792CA1}" dt="2025-05-06T15:17:26.749" v="2926" actId="47"/>
        <pc:sldMkLst>
          <pc:docMk/>
          <pc:sldMk cId="2678279765" sldId="261"/>
        </pc:sldMkLst>
      </pc:sldChg>
      <pc:sldChg chg="addSp delSp modSp new del mod">
        <pc:chgData name="Paolo Salvioni" userId="dc5f9bc9-143d-4704-895c-b6db0b7fe360" providerId="ADAL" clId="{03736043-A1D9-4EE9-AEA2-F1A7A5792CA1}" dt="2025-04-30T12:28:12.222" v="599" actId="47"/>
        <pc:sldMkLst>
          <pc:docMk/>
          <pc:sldMk cId="888611618" sldId="262"/>
        </pc:sldMkLst>
      </pc:sldChg>
      <pc:sldChg chg="addSp delSp modSp new mod ord modNotesTx">
        <pc:chgData name="Paolo Salvioni" userId="dc5f9bc9-143d-4704-895c-b6db0b7fe360" providerId="ADAL" clId="{03736043-A1D9-4EE9-AEA2-F1A7A5792CA1}" dt="2025-04-30T12:30:41.749" v="633" actId="1076"/>
        <pc:sldMkLst>
          <pc:docMk/>
          <pc:sldMk cId="3233616125" sldId="263"/>
        </pc:sldMkLst>
        <pc:spChg chg="mod">
          <ac:chgData name="Paolo Salvioni" userId="dc5f9bc9-143d-4704-895c-b6db0b7fe360" providerId="ADAL" clId="{03736043-A1D9-4EE9-AEA2-F1A7A5792CA1}" dt="2025-04-30T12:28:01.356" v="596"/>
          <ac:spMkLst>
            <pc:docMk/>
            <pc:sldMk cId="3233616125" sldId="263"/>
            <ac:spMk id="2" creationId="{5AF941E7-A357-A0AE-2FD7-1B59D9C79B38}"/>
          </ac:spMkLst>
        </pc:spChg>
        <pc:spChg chg="add mod">
          <ac:chgData name="Paolo Salvioni" userId="dc5f9bc9-143d-4704-895c-b6db0b7fe360" providerId="ADAL" clId="{03736043-A1D9-4EE9-AEA2-F1A7A5792CA1}" dt="2025-04-30T12:30:41.749" v="633" actId="1076"/>
          <ac:spMkLst>
            <pc:docMk/>
            <pc:sldMk cId="3233616125" sldId="263"/>
            <ac:spMk id="10" creationId="{60EFC1BC-C426-F7DE-4662-9758E1A41C0E}"/>
          </ac:spMkLst>
        </pc:spChg>
        <pc:picChg chg="add mod">
          <ac:chgData name="Paolo Salvioni" userId="dc5f9bc9-143d-4704-895c-b6db0b7fe360" providerId="ADAL" clId="{03736043-A1D9-4EE9-AEA2-F1A7A5792CA1}" dt="2025-04-30T12:30:01.630" v="627" actId="1035"/>
          <ac:picMkLst>
            <pc:docMk/>
            <pc:sldMk cId="3233616125" sldId="263"/>
            <ac:picMk id="5" creationId="{715AF855-2AD6-8CDD-C51A-B298BF62ACED}"/>
          </ac:picMkLst>
        </pc:picChg>
        <pc:picChg chg="add mod">
          <ac:chgData name="Paolo Salvioni" userId="dc5f9bc9-143d-4704-895c-b6db0b7fe360" providerId="ADAL" clId="{03736043-A1D9-4EE9-AEA2-F1A7A5792CA1}" dt="2025-04-30T12:30:01.630" v="627" actId="1035"/>
          <ac:picMkLst>
            <pc:docMk/>
            <pc:sldMk cId="3233616125" sldId="263"/>
            <ac:picMk id="6" creationId="{A3D1027F-6786-2770-1F81-8A758433BE72}"/>
          </ac:picMkLst>
        </pc:picChg>
        <pc:picChg chg="add mod">
          <ac:chgData name="Paolo Salvioni" userId="dc5f9bc9-143d-4704-895c-b6db0b7fe360" providerId="ADAL" clId="{03736043-A1D9-4EE9-AEA2-F1A7A5792CA1}" dt="2025-04-30T12:30:01.630" v="627" actId="1035"/>
          <ac:picMkLst>
            <pc:docMk/>
            <pc:sldMk cId="3233616125" sldId="263"/>
            <ac:picMk id="7" creationId="{AAF0A6E4-FD52-DF40-7550-09809CE62248}"/>
          </ac:picMkLst>
        </pc:picChg>
        <pc:picChg chg="add mod">
          <ac:chgData name="Paolo Salvioni" userId="dc5f9bc9-143d-4704-895c-b6db0b7fe360" providerId="ADAL" clId="{03736043-A1D9-4EE9-AEA2-F1A7A5792CA1}" dt="2025-04-30T12:28:49.468" v="607" actId="339"/>
          <ac:picMkLst>
            <pc:docMk/>
            <pc:sldMk cId="3233616125" sldId="263"/>
            <ac:picMk id="8" creationId="{49918B3B-A672-C98A-E3E3-5EC9866B15A3}"/>
          </ac:picMkLst>
        </pc:picChg>
      </pc:sldChg>
      <pc:sldChg chg="new del">
        <pc:chgData name="Paolo Salvioni" userId="dc5f9bc9-143d-4704-895c-b6db0b7fe360" providerId="ADAL" clId="{03736043-A1D9-4EE9-AEA2-F1A7A5792CA1}" dt="2025-04-30T12:31:40.501" v="684" actId="47"/>
        <pc:sldMkLst>
          <pc:docMk/>
          <pc:sldMk cId="1889989951" sldId="264"/>
        </pc:sldMkLst>
      </pc:sldChg>
      <pc:sldChg chg="delSp add mod">
        <pc:chgData name="Paolo Salvioni" userId="dc5f9bc9-143d-4704-895c-b6db0b7fe360" providerId="ADAL" clId="{03736043-A1D9-4EE9-AEA2-F1A7A5792CA1}" dt="2025-05-06T08:59:16.300" v="2446" actId="478"/>
        <pc:sldMkLst>
          <pc:docMk/>
          <pc:sldMk cId="1414510811" sldId="272"/>
        </pc:sldMkLst>
        <pc:spChg chg="del">
          <ac:chgData name="Paolo Salvioni" userId="dc5f9bc9-143d-4704-895c-b6db0b7fe360" providerId="ADAL" clId="{03736043-A1D9-4EE9-AEA2-F1A7A5792CA1}" dt="2025-05-06T08:59:16.300" v="2446" actId="478"/>
          <ac:spMkLst>
            <pc:docMk/>
            <pc:sldMk cId="1414510811" sldId="272"/>
            <ac:spMk id="6" creationId="{D311F937-DBEA-D90C-0B27-6051F4E1006C}"/>
          </ac:spMkLst>
        </pc:spChg>
        <pc:picChg chg="del">
          <ac:chgData name="Paolo Salvioni" userId="dc5f9bc9-143d-4704-895c-b6db0b7fe360" providerId="ADAL" clId="{03736043-A1D9-4EE9-AEA2-F1A7A5792CA1}" dt="2025-05-06T08:59:13.314" v="2445" actId="478"/>
          <ac:picMkLst>
            <pc:docMk/>
            <pc:sldMk cId="1414510811" sldId="272"/>
            <ac:picMk id="5" creationId="{0DDDC0A7-4CBF-AFF9-849D-59F151F3CCCB}"/>
          </ac:picMkLst>
        </pc:picChg>
      </pc:sldChg>
      <pc:sldChg chg="add setBg">
        <pc:chgData name="Paolo Salvioni" userId="dc5f9bc9-143d-4704-895c-b6db0b7fe360" providerId="ADAL" clId="{03736043-A1D9-4EE9-AEA2-F1A7A5792CA1}" dt="2025-05-06T15:11:19.988" v="2847"/>
        <pc:sldMkLst>
          <pc:docMk/>
          <pc:sldMk cId="79151088" sldId="285"/>
        </pc:sldMkLst>
      </pc:sldChg>
      <pc:sldChg chg="add">
        <pc:chgData name="Paolo Salvioni" userId="dc5f9bc9-143d-4704-895c-b6db0b7fe360" providerId="ADAL" clId="{03736043-A1D9-4EE9-AEA2-F1A7A5792CA1}" dt="2025-04-30T12:53:35.151" v="1151"/>
        <pc:sldMkLst>
          <pc:docMk/>
          <pc:sldMk cId="1024912545" sldId="286"/>
        </pc:sldMkLst>
      </pc:sldChg>
      <pc:sldChg chg="delSp modSp add del mod">
        <pc:chgData name="Paolo Salvioni" userId="dc5f9bc9-143d-4704-895c-b6db0b7fe360" providerId="ADAL" clId="{03736043-A1D9-4EE9-AEA2-F1A7A5792CA1}" dt="2025-05-07T13:47:26.461" v="3693" actId="47"/>
        <pc:sldMkLst>
          <pc:docMk/>
          <pc:sldMk cId="2294966189" sldId="291"/>
        </pc:sldMkLst>
        <pc:spChg chg="del mod">
          <ac:chgData name="Paolo Salvioni" userId="dc5f9bc9-143d-4704-895c-b6db0b7fe360" providerId="ADAL" clId="{03736043-A1D9-4EE9-AEA2-F1A7A5792CA1}" dt="2025-05-07T13:46:02.374" v="3626"/>
          <ac:spMkLst>
            <pc:docMk/>
            <pc:sldMk cId="2294966189" sldId="291"/>
            <ac:spMk id="6" creationId="{7835D879-F430-AC47-80B0-01FC363B5120}"/>
          </ac:spMkLst>
        </pc:spChg>
      </pc:sldChg>
      <pc:sldChg chg="add del">
        <pc:chgData name="Paolo Salvioni" userId="dc5f9bc9-143d-4704-895c-b6db0b7fe360" providerId="ADAL" clId="{03736043-A1D9-4EE9-AEA2-F1A7A5792CA1}" dt="2025-05-06T07:21:46.358" v="2124" actId="47"/>
        <pc:sldMkLst>
          <pc:docMk/>
          <pc:sldMk cId="3651243254" sldId="292"/>
        </pc:sldMkLst>
      </pc:sldChg>
      <pc:sldChg chg="add">
        <pc:chgData name="Paolo Salvioni" userId="dc5f9bc9-143d-4704-895c-b6db0b7fe360" providerId="ADAL" clId="{03736043-A1D9-4EE9-AEA2-F1A7A5792CA1}" dt="2025-04-30T12:51:43.370" v="1138"/>
        <pc:sldMkLst>
          <pc:docMk/>
          <pc:sldMk cId="670066800" sldId="298"/>
        </pc:sldMkLst>
      </pc:sldChg>
      <pc:sldChg chg="add del">
        <pc:chgData name="Paolo Salvioni" userId="dc5f9bc9-143d-4704-895c-b6db0b7fe360" providerId="ADAL" clId="{03736043-A1D9-4EE9-AEA2-F1A7A5792CA1}" dt="2025-05-07T13:36:25.977" v="3386" actId="47"/>
        <pc:sldMkLst>
          <pc:docMk/>
          <pc:sldMk cId="3974998773" sldId="301"/>
        </pc:sldMkLst>
      </pc:sldChg>
      <pc:sldChg chg="add del">
        <pc:chgData name="Paolo Salvioni" userId="dc5f9bc9-143d-4704-895c-b6db0b7fe360" providerId="ADAL" clId="{03736043-A1D9-4EE9-AEA2-F1A7A5792CA1}" dt="2025-05-07T13:37:44.140" v="3488" actId="47"/>
        <pc:sldMkLst>
          <pc:docMk/>
          <pc:sldMk cId="2725819829" sldId="307"/>
        </pc:sldMkLst>
      </pc:sldChg>
      <pc:sldChg chg="modSp add mod">
        <pc:chgData name="Paolo Salvioni" userId="dc5f9bc9-143d-4704-895c-b6db0b7fe360" providerId="ADAL" clId="{03736043-A1D9-4EE9-AEA2-F1A7A5792CA1}" dt="2025-05-07T13:47:39.747" v="3694" actId="20577"/>
        <pc:sldMkLst>
          <pc:docMk/>
          <pc:sldMk cId="1646021448" sldId="308"/>
        </pc:sldMkLst>
        <pc:spChg chg="mod">
          <ac:chgData name="Paolo Salvioni" userId="dc5f9bc9-143d-4704-895c-b6db0b7fe360" providerId="ADAL" clId="{03736043-A1D9-4EE9-AEA2-F1A7A5792CA1}" dt="2025-05-07T13:47:39.747" v="3694" actId="20577"/>
          <ac:spMkLst>
            <pc:docMk/>
            <pc:sldMk cId="1646021448" sldId="308"/>
            <ac:spMk id="2" creationId="{B83E1437-C843-AFCF-FEC3-8A16EDED6BDB}"/>
          </ac:spMkLst>
        </pc:spChg>
      </pc:sldChg>
      <pc:sldChg chg="addSp modSp add mod modNotesTx">
        <pc:chgData name="Paolo Salvioni" userId="dc5f9bc9-143d-4704-895c-b6db0b7fe360" providerId="ADAL" clId="{03736043-A1D9-4EE9-AEA2-F1A7A5792CA1}" dt="2025-05-07T13:47:22.274" v="3692" actId="11"/>
        <pc:sldMkLst>
          <pc:docMk/>
          <pc:sldMk cId="2794698023" sldId="309"/>
        </pc:sldMkLst>
        <pc:spChg chg="mod">
          <ac:chgData name="Paolo Salvioni" userId="dc5f9bc9-143d-4704-895c-b6db0b7fe360" providerId="ADAL" clId="{03736043-A1D9-4EE9-AEA2-F1A7A5792CA1}" dt="2025-05-07T13:45:00.017" v="3584" actId="6549"/>
          <ac:spMkLst>
            <pc:docMk/>
            <pc:sldMk cId="2794698023" sldId="309"/>
            <ac:spMk id="2" creationId="{7C60B16F-00B3-B6E9-3184-667CDF22ACF1}"/>
          </ac:spMkLst>
        </pc:spChg>
        <pc:spChg chg="add mod">
          <ac:chgData name="Paolo Salvioni" userId="dc5f9bc9-143d-4704-895c-b6db0b7fe360" providerId="ADAL" clId="{03736043-A1D9-4EE9-AEA2-F1A7A5792CA1}" dt="2025-05-07T13:45:41.772" v="3605" actId="12789"/>
          <ac:spMkLst>
            <pc:docMk/>
            <pc:sldMk cId="2794698023" sldId="309"/>
            <ac:spMk id="5" creationId="{AB6589F6-7829-83DA-6704-2C03BD497F1F}"/>
          </ac:spMkLst>
        </pc:spChg>
        <pc:spChg chg="mod">
          <ac:chgData name="Paolo Salvioni" userId="dc5f9bc9-143d-4704-895c-b6db0b7fe360" providerId="ADAL" clId="{03736043-A1D9-4EE9-AEA2-F1A7A5792CA1}" dt="2025-05-07T13:46:08.955" v="3630" actId="20577"/>
          <ac:spMkLst>
            <pc:docMk/>
            <pc:sldMk cId="2794698023" sldId="309"/>
            <ac:spMk id="6" creationId="{DA18B8B5-ECEA-440D-DD49-D9A422AAEBCD}"/>
          </ac:spMkLst>
        </pc:spChg>
        <pc:spChg chg="add mod">
          <ac:chgData name="Paolo Salvioni" userId="dc5f9bc9-143d-4704-895c-b6db0b7fe360" providerId="ADAL" clId="{03736043-A1D9-4EE9-AEA2-F1A7A5792CA1}" dt="2025-05-07T13:45:57.686" v="3623" actId="1076"/>
          <ac:spMkLst>
            <pc:docMk/>
            <pc:sldMk cId="2794698023" sldId="309"/>
            <ac:spMk id="7" creationId="{D093D68D-FF7D-1C49-E759-B1C4F3131B72}"/>
          </ac:spMkLst>
        </pc:spChg>
        <pc:picChg chg="add mod">
          <ac:chgData name="Paolo Salvioni" userId="dc5f9bc9-143d-4704-895c-b6db0b7fe360" providerId="ADAL" clId="{03736043-A1D9-4EE9-AEA2-F1A7A5792CA1}" dt="2025-05-07T13:44:50.406" v="3567" actId="1076"/>
          <ac:picMkLst>
            <pc:docMk/>
            <pc:sldMk cId="2794698023" sldId="309"/>
            <ac:picMk id="3" creationId="{9B98D18D-D2C8-E471-9E92-071B2EC2CCE5}"/>
          </ac:picMkLst>
        </pc:picChg>
        <pc:picChg chg="add mod">
          <ac:chgData name="Paolo Salvioni" userId="dc5f9bc9-143d-4704-895c-b6db0b7fe360" providerId="ADAL" clId="{03736043-A1D9-4EE9-AEA2-F1A7A5792CA1}" dt="2025-05-07T13:44:52.223" v="3568" actId="1076"/>
          <ac:picMkLst>
            <pc:docMk/>
            <pc:sldMk cId="2794698023" sldId="309"/>
            <ac:picMk id="4" creationId="{74D6BA87-FC40-E8BD-CB1D-25D40FE0CA1E}"/>
          </ac:picMkLst>
        </pc:picChg>
        <pc:picChg chg="mod">
          <ac:chgData name="Paolo Salvioni" userId="dc5f9bc9-143d-4704-895c-b6db0b7fe360" providerId="ADAL" clId="{03736043-A1D9-4EE9-AEA2-F1A7A5792CA1}" dt="2025-05-07T13:44:42.357" v="3566" actId="1076"/>
          <ac:picMkLst>
            <pc:docMk/>
            <pc:sldMk cId="2794698023" sldId="309"/>
            <ac:picMk id="8" creationId="{F387D0D1-4956-4BF8-00D1-FF053C8CF152}"/>
          </ac:picMkLst>
        </pc:picChg>
      </pc:sldChg>
      <pc:sldChg chg="add">
        <pc:chgData name="Paolo Salvioni" userId="dc5f9bc9-143d-4704-895c-b6db0b7fe360" providerId="ADAL" clId="{03736043-A1D9-4EE9-AEA2-F1A7A5792CA1}" dt="2025-05-06T07:20:08.364" v="2073"/>
        <pc:sldMkLst>
          <pc:docMk/>
          <pc:sldMk cId="1964981333" sldId="311"/>
        </pc:sldMkLst>
      </pc:sldChg>
      <pc:sldChg chg="delSp add">
        <pc:chgData name="Paolo Salvioni" userId="dc5f9bc9-143d-4704-895c-b6db0b7fe360" providerId="ADAL" clId="{03736043-A1D9-4EE9-AEA2-F1A7A5792CA1}" dt="2025-05-06T15:11:40.941" v="2848" actId="478"/>
        <pc:sldMkLst>
          <pc:docMk/>
          <pc:sldMk cId="2059997348" sldId="321"/>
        </pc:sldMkLst>
        <pc:picChg chg="del">
          <ac:chgData name="Paolo Salvioni" userId="dc5f9bc9-143d-4704-895c-b6db0b7fe360" providerId="ADAL" clId="{03736043-A1D9-4EE9-AEA2-F1A7A5792CA1}" dt="2025-05-06T15:11:40.941" v="2848" actId="478"/>
          <ac:picMkLst>
            <pc:docMk/>
            <pc:sldMk cId="2059997348" sldId="321"/>
            <ac:picMk id="7170" creationId="{2619FDC4-8005-4622-9454-949936B78F4C}"/>
          </ac:picMkLst>
        </pc:picChg>
      </pc:sldChg>
      <pc:sldChg chg="add del ord">
        <pc:chgData name="Paolo Salvioni" userId="dc5f9bc9-143d-4704-895c-b6db0b7fe360" providerId="ADAL" clId="{03736043-A1D9-4EE9-AEA2-F1A7A5792CA1}" dt="2025-05-06T15:21:54.718" v="2977" actId="47"/>
        <pc:sldMkLst>
          <pc:docMk/>
          <pc:sldMk cId="1349525766" sldId="322"/>
        </pc:sldMkLst>
      </pc:sldChg>
      <pc:sldChg chg="modSp add ord modAnim">
        <pc:chgData name="Paolo Salvioni" userId="dc5f9bc9-143d-4704-895c-b6db0b7fe360" providerId="ADAL" clId="{03736043-A1D9-4EE9-AEA2-F1A7A5792CA1}" dt="2025-05-06T15:19:55.037" v="2971"/>
        <pc:sldMkLst>
          <pc:docMk/>
          <pc:sldMk cId="120071567" sldId="323"/>
        </pc:sldMkLst>
        <pc:spChg chg="mod">
          <ac:chgData name="Paolo Salvioni" userId="dc5f9bc9-143d-4704-895c-b6db0b7fe360" providerId="ADAL" clId="{03736043-A1D9-4EE9-AEA2-F1A7A5792CA1}" dt="2025-04-30T12:31:35.707" v="683" actId="20577"/>
          <ac:spMkLst>
            <pc:docMk/>
            <pc:sldMk cId="120071567" sldId="323"/>
            <ac:spMk id="2" creationId="{85C0509A-5E28-608B-0AB0-F48D8AF9B9AB}"/>
          </ac:spMkLst>
        </pc:spChg>
      </pc:sldChg>
      <pc:sldChg chg="addSp delSp modSp new del mod ord">
        <pc:chgData name="Paolo Salvioni" userId="dc5f9bc9-143d-4704-895c-b6db0b7fe360" providerId="ADAL" clId="{03736043-A1D9-4EE9-AEA2-F1A7A5792CA1}" dt="2025-05-06T15:21:48.354" v="2976" actId="47"/>
        <pc:sldMkLst>
          <pc:docMk/>
          <pc:sldMk cId="3089819509" sldId="324"/>
        </pc:sldMkLst>
      </pc:sldChg>
      <pc:sldChg chg="addSp delSp modSp new mod ord">
        <pc:chgData name="Paolo Salvioni" userId="dc5f9bc9-143d-4704-895c-b6db0b7fe360" providerId="ADAL" clId="{03736043-A1D9-4EE9-AEA2-F1A7A5792CA1}" dt="2025-05-06T07:24:32.117" v="2265"/>
        <pc:sldMkLst>
          <pc:docMk/>
          <pc:sldMk cId="3403110167" sldId="325"/>
        </pc:sldMkLst>
        <pc:spChg chg="mod">
          <ac:chgData name="Paolo Salvioni" userId="dc5f9bc9-143d-4704-895c-b6db0b7fe360" providerId="ADAL" clId="{03736043-A1D9-4EE9-AEA2-F1A7A5792CA1}" dt="2025-04-30T12:57:16.169" v="1223" actId="20577"/>
          <ac:spMkLst>
            <pc:docMk/>
            <pc:sldMk cId="3403110167" sldId="325"/>
            <ac:spMk id="2" creationId="{1C2D3BD6-D9AF-63AD-22CC-4F6BDA892155}"/>
          </ac:spMkLst>
        </pc:spChg>
        <pc:spChg chg="add mod">
          <ac:chgData name="Paolo Salvioni" userId="dc5f9bc9-143d-4704-895c-b6db0b7fe360" providerId="ADAL" clId="{03736043-A1D9-4EE9-AEA2-F1A7A5792CA1}" dt="2025-04-30T13:01:25.101" v="1250" actId="1076"/>
          <ac:spMkLst>
            <pc:docMk/>
            <pc:sldMk cId="3403110167" sldId="325"/>
            <ac:spMk id="8" creationId="{7AB90C5F-2BFC-D88C-EAC4-FFB14079A2CB}"/>
          </ac:spMkLst>
        </pc:spChg>
        <pc:picChg chg="add mod">
          <ac:chgData name="Paolo Salvioni" userId="dc5f9bc9-143d-4704-895c-b6db0b7fe360" providerId="ADAL" clId="{03736043-A1D9-4EE9-AEA2-F1A7A5792CA1}" dt="2025-04-30T13:01:25.101" v="1250" actId="1076"/>
          <ac:picMkLst>
            <pc:docMk/>
            <pc:sldMk cId="3403110167" sldId="325"/>
            <ac:picMk id="5" creationId="{E7ED3D92-94B6-AE30-ED59-955E6B491E00}"/>
          </ac:picMkLst>
        </pc:picChg>
        <pc:picChg chg="add mod ord">
          <ac:chgData name="Paolo Salvioni" userId="dc5f9bc9-143d-4704-895c-b6db0b7fe360" providerId="ADAL" clId="{03736043-A1D9-4EE9-AEA2-F1A7A5792CA1}" dt="2025-04-30T13:02:00.787" v="1257" actId="1076"/>
          <ac:picMkLst>
            <pc:docMk/>
            <pc:sldMk cId="3403110167" sldId="325"/>
            <ac:picMk id="7" creationId="{EA60F555-CA42-01F9-223A-BB9B51B8EBB3}"/>
          </ac:picMkLst>
        </pc:picChg>
        <pc:picChg chg="add mod">
          <ac:chgData name="Paolo Salvioni" userId="dc5f9bc9-143d-4704-895c-b6db0b7fe360" providerId="ADAL" clId="{03736043-A1D9-4EE9-AEA2-F1A7A5792CA1}" dt="2025-04-30T13:01:51.522" v="1256" actId="14100"/>
          <ac:picMkLst>
            <pc:docMk/>
            <pc:sldMk cId="3403110167" sldId="325"/>
            <ac:picMk id="1026" creationId="{40DDF63A-79D3-F953-26DC-02223512EBD9}"/>
          </ac:picMkLst>
        </pc:picChg>
      </pc:sldChg>
      <pc:sldChg chg="addSp delSp modSp new del mod ord modClrScheme chgLayout">
        <pc:chgData name="Paolo Salvioni" userId="dc5f9bc9-143d-4704-895c-b6db0b7fe360" providerId="ADAL" clId="{03736043-A1D9-4EE9-AEA2-F1A7A5792CA1}" dt="2025-05-06T15:21:46.707" v="2974" actId="47"/>
        <pc:sldMkLst>
          <pc:docMk/>
          <pc:sldMk cId="3232726401" sldId="326"/>
        </pc:sldMkLst>
      </pc:sldChg>
      <pc:sldChg chg="addSp delSp modSp new del mod modClrScheme chgLayout">
        <pc:chgData name="Paolo Salvioni" userId="dc5f9bc9-143d-4704-895c-b6db0b7fe360" providerId="ADAL" clId="{03736043-A1D9-4EE9-AEA2-F1A7A5792CA1}" dt="2025-04-30T12:53:31.303" v="1149" actId="47"/>
        <pc:sldMkLst>
          <pc:docMk/>
          <pc:sldMk cId="3234971094" sldId="327"/>
        </pc:sldMkLst>
      </pc:sldChg>
      <pc:sldChg chg="new del">
        <pc:chgData name="Paolo Salvioni" userId="dc5f9bc9-143d-4704-895c-b6db0b7fe360" providerId="ADAL" clId="{03736043-A1D9-4EE9-AEA2-F1A7A5792CA1}" dt="2025-04-30T12:51:51.697" v="1139" actId="47"/>
        <pc:sldMkLst>
          <pc:docMk/>
          <pc:sldMk cId="1966818395" sldId="328"/>
        </pc:sldMkLst>
      </pc:sldChg>
      <pc:sldChg chg="add ord">
        <pc:chgData name="Paolo Salvioni" userId="dc5f9bc9-143d-4704-895c-b6db0b7fe360" providerId="ADAL" clId="{03736043-A1D9-4EE9-AEA2-F1A7A5792CA1}" dt="2025-05-06T15:22:26.312" v="2981"/>
        <pc:sldMkLst>
          <pc:docMk/>
          <pc:sldMk cId="747506298" sldId="329"/>
        </pc:sldMkLst>
      </pc:sldChg>
      <pc:sldChg chg="add">
        <pc:chgData name="Paolo Salvioni" userId="dc5f9bc9-143d-4704-895c-b6db0b7fe360" providerId="ADAL" clId="{03736043-A1D9-4EE9-AEA2-F1A7A5792CA1}" dt="2025-04-30T12:52:33.241" v="1147"/>
        <pc:sldMkLst>
          <pc:docMk/>
          <pc:sldMk cId="1285872793" sldId="343"/>
        </pc:sldMkLst>
      </pc:sldChg>
      <pc:sldChg chg="modSp add mod modNotesTx">
        <pc:chgData name="Paolo Salvioni" userId="dc5f9bc9-143d-4704-895c-b6db0b7fe360" providerId="ADAL" clId="{03736043-A1D9-4EE9-AEA2-F1A7A5792CA1}" dt="2025-05-07T14:01:14.695" v="3759" actId="20577"/>
        <pc:sldMkLst>
          <pc:docMk/>
          <pc:sldMk cId="3027304906" sldId="344"/>
        </pc:sldMkLst>
        <pc:spChg chg="mod">
          <ac:chgData name="Paolo Salvioni" userId="dc5f9bc9-143d-4704-895c-b6db0b7fe360" providerId="ADAL" clId="{03736043-A1D9-4EE9-AEA2-F1A7A5792CA1}" dt="2025-05-06T07:23:40.672" v="2262" actId="20577"/>
          <ac:spMkLst>
            <pc:docMk/>
            <pc:sldMk cId="3027304906" sldId="344"/>
            <ac:spMk id="3" creationId="{FCBB913B-4741-8581-B186-4D564C22F076}"/>
          </ac:spMkLst>
        </pc:spChg>
      </pc:sldChg>
      <pc:sldChg chg="add modNotesTx">
        <pc:chgData name="Paolo Salvioni" userId="dc5f9bc9-143d-4704-895c-b6db0b7fe360" providerId="ADAL" clId="{03736043-A1D9-4EE9-AEA2-F1A7A5792CA1}" dt="2025-05-07T13:57:53.294" v="3753" actId="20577"/>
        <pc:sldMkLst>
          <pc:docMk/>
          <pc:sldMk cId="3319020434" sldId="346"/>
        </pc:sldMkLst>
      </pc:sldChg>
      <pc:sldChg chg="addSp delSp modSp add mod ord">
        <pc:chgData name="Paolo Salvioni" userId="dc5f9bc9-143d-4704-895c-b6db0b7fe360" providerId="ADAL" clId="{03736043-A1D9-4EE9-AEA2-F1A7A5792CA1}" dt="2025-05-06T07:26:48.435" v="2334"/>
        <pc:sldMkLst>
          <pc:docMk/>
          <pc:sldMk cId="3769332419" sldId="367"/>
        </pc:sldMkLst>
        <pc:spChg chg="mod">
          <ac:chgData name="Paolo Salvioni" userId="dc5f9bc9-143d-4704-895c-b6db0b7fe360" providerId="ADAL" clId="{03736043-A1D9-4EE9-AEA2-F1A7A5792CA1}" dt="2025-04-30T13:16:58.678" v="1352" actId="20577"/>
          <ac:spMkLst>
            <pc:docMk/>
            <pc:sldMk cId="3769332419" sldId="367"/>
            <ac:spMk id="2" creationId="{3D1105B4-FE4F-6E42-2A53-910443DAD358}"/>
          </ac:spMkLst>
        </pc:spChg>
        <pc:spChg chg="mod">
          <ac:chgData name="Paolo Salvioni" userId="dc5f9bc9-143d-4704-895c-b6db0b7fe360" providerId="ADAL" clId="{03736043-A1D9-4EE9-AEA2-F1A7A5792CA1}" dt="2025-04-30T13:22:18.294" v="1447" actId="1076"/>
          <ac:spMkLst>
            <pc:docMk/>
            <pc:sldMk cId="3769332419" sldId="367"/>
            <ac:spMk id="4" creationId="{C184E7FB-B066-0A7F-CE3D-07500AF68F99}"/>
          </ac:spMkLst>
        </pc:spChg>
        <pc:spChg chg="mod">
          <ac:chgData name="Paolo Salvioni" userId="dc5f9bc9-143d-4704-895c-b6db0b7fe360" providerId="ADAL" clId="{03736043-A1D9-4EE9-AEA2-F1A7A5792CA1}" dt="2025-04-30T13:20:43.799" v="1368" actId="1076"/>
          <ac:spMkLst>
            <pc:docMk/>
            <pc:sldMk cId="3769332419" sldId="367"/>
            <ac:spMk id="5" creationId="{5155256F-C097-4569-8C7A-BD28CA755813}"/>
          </ac:spMkLst>
        </pc:spChg>
        <pc:spChg chg="mod">
          <ac:chgData name="Paolo Salvioni" userId="dc5f9bc9-143d-4704-895c-b6db0b7fe360" providerId="ADAL" clId="{03736043-A1D9-4EE9-AEA2-F1A7A5792CA1}" dt="2025-04-30T13:20:39.074" v="1367" actId="1076"/>
          <ac:spMkLst>
            <pc:docMk/>
            <pc:sldMk cId="3769332419" sldId="367"/>
            <ac:spMk id="6" creationId="{BEBBD32D-A98E-812A-ECE7-C955D2626506}"/>
          </ac:spMkLst>
        </pc:spChg>
        <pc:spChg chg="add mod">
          <ac:chgData name="Paolo Salvioni" userId="dc5f9bc9-143d-4704-895c-b6db0b7fe360" providerId="ADAL" clId="{03736043-A1D9-4EE9-AEA2-F1A7A5792CA1}" dt="2025-04-30T13:21:03.432" v="1388" actId="1076"/>
          <ac:spMkLst>
            <pc:docMk/>
            <pc:sldMk cId="3769332419" sldId="367"/>
            <ac:spMk id="11" creationId="{DF3DEFC3-F323-86AB-65DF-F4CFEC45DBCE}"/>
          </ac:spMkLst>
        </pc:spChg>
        <pc:spChg chg="add mod">
          <ac:chgData name="Paolo Salvioni" userId="dc5f9bc9-143d-4704-895c-b6db0b7fe360" providerId="ADAL" clId="{03736043-A1D9-4EE9-AEA2-F1A7A5792CA1}" dt="2025-04-30T13:22:23.610" v="1448" actId="1076"/>
          <ac:spMkLst>
            <pc:docMk/>
            <pc:sldMk cId="3769332419" sldId="367"/>
            <ac:spMk id="12" creationId="{0433DA18-C89F-756B-3474-A596BE16C555}"/>
          </ac:spMkLst>
        </pc:spChg>
        <pc:picChg chg="mod modCrop">
          <ac:chgData name="Paolo Salvioni" userId="dc5f9bc9-143d-4704-895c-b6db0b7fe360" providerId="ADAL" clId="{03736043-A1D9-4EE9-AEA2-F1A7A5792CA1}" dt="2025-04-30T13:20:34.018" v="1366" actId="1076"/>
          <ac:picMkLst>
            <pc:docMk/>
            <pc:sldMk cId="3769332419" sldId="367"/>
            <ac:picMk id="3" creationId="{ADD73B36-8563-029D-FFA4-802FB735740C}"/>
          </ac:picMkLst>
        </pc:picChg>
        <pc:picChg chg="add mod">
          <ac:chgData name="Paolo Salvioni" userId="dc5f9bc9-143d-4704-895c-b6db0b7fe360" providerId="ADAL" clId="{03736043-A1D9-4EE9-AEA2-F1A7A5792CA1}" dt="2025-04-30T13:20:47.068" v="1369" actId="14100"/>
          <ac:picMkLst>
            <pc:docMk/>
            <pc:sldMk cId="3769332419" sldId="367"/>
            <ac:picMk id="10" creationId="{76611A95-14A4-29DA-3AF6-BAF0520B61C9}"/>
          </ac:picMkLst>
        </pc:picChg>
        <pc:cxnChg chg="add mod">
          <ac:chgData name="Paolo Salvioni" userId="dc5f9bc9-143d-4704-895c-b6db0b7fe360" providerId="ADAL" clId="{03736043-A1D9-4EE9-AEA2-F1A7A5792CA1}" dt="2025-04-30T13:21:32.959" v="1413" actId="1582"/>
          <ac:cxnSpMkLst>
            <pc:docMk/>
            <pc:sldMk cId="3769332419" sldId="367"/>
            <ac:cxnSpMk id="14" creationId="{3CD38BD3-1F09-2DC2-21DF-00C4CAD80CD9}"/>
          </ac:cxnSpMkLst>
        </pc:cxnChg>
        <pc:cxnChg chg="add mod">
          <ac:chgData name="Paolo Salvioni" userId="dc5f9bc9-143d-4704-895c-b6db0b7fe360" providerId="ADAL" clId="{03736043-A1D9-4EE9-AEA2-F1A7A5792CA1}" dt="2025-04-30T13:21:39.958" v="1417" actId="14100"/>
          <ac:cxnSpMkLst>
            <pc:docMk/>
            <pc:sldMk cId="3769332419" sldId="367"/>
            <ac:cxnSpMk id="15" creationId="{C876A70C-7618-E698-01D7-025F4E94CEF5}"/>
          </ac:cxnSpMkLst>
        </pc:cxnChg>
      </pc:sldChg>
      <pc:sldChg chg="add">
        <pc:chgData name="Paolo Salvioni" userId="dc5f9bc9-143d-4704-895c-b6db0b7fe360" providerId="ADAL" clId="{03736043-A1D9-4EE9-AEA2-F1A7A5792CA1}" dt="2025-05-06T07:19:41.467" v="2072"/>
        <pc:sldMkLst>
          <pc:docMk/>
          <pc:sldMk cId="669487094" sldId="1100"/>
        </pc:sldMkLst>
      </pc:sldChg>
      <pc:sldChg chg="add">
        <pc:chgData name="Paolo Salvioni" userId="dc5f9bc9-143d-4704-895c-b6db0b7fe360" providerId="ADAL" clId="{03736043-A1D9-4EE9-AEA2-F1A7A5792CA1}" dt="2025-05-06T07:19:41.467" v="2072"/>
        <pc:sldMkLst>
          <pc:docMk/>
          <pc:sldMk cId="2606705666" sldId="1101"/>
        </pc:sldMkLst>
      </pc:sldChg>
      <pc:sldChg chg="add">
        <pc:chgData name="Paolo Salvioni" userId="dc5f9bc9-143d-4704-895c-b6db0b7fe360" providerId="ADAL" clId="{03736043-A1D9-4EE9-AEA2-F1A7A5792CA1}" dt="2025-05-06T07:19:41.467" v="2072"/>
        <pc:sldMkLst>
          <pc:docMk/>
          <pc:sldMk cId="191574155" sldId="1102"/>
        </pc:sldMkLst>
      </pc:sldChg>
      <pc:sldChg chg="add">
        <pc:chgData name="Paolo Salvioni" userId="dc5f9bc9-143d-4704-895c-b6db0b7fe360" providerId="ADAL" clId="{03736043-A1D9-4EE9-AEA2-F1A7A5792CA1}" dt="2025-04-30T12:53:35.151" v="1151"/>
        <pc:sldMkLst>
          <pc:docMk/>
          <pc:sldMk cId="2950769938" sldId="1104"/>
        </pc:sldMkLst>
      </pc:sldChg>
      <pc:sldChg chg="add">
        <pc:chgData name="Paolo Salvioni" userId="dc5f9bc9-143d-4704-895c-b6db0b7fe360" providerId="ADAL" clId="{03736043-A1D9-4EE9-AEA2-F1A7A5792CA1}" dt="2025-04-30T12:53:35.151" v="1151"/>
        <pc:sldMkLst>
          <pc:docMk/>
          <pc:sldMk cId="2529995580" sldId="1105"/>
        </pc:sldMkLst>
      </pc:sldChg>
      <pc:sldChg chg="add">
        <pc:chgData name="Paolo Salvioni" userId="dc5f9bc9-143d-4704-895c-b6db0b7fe360" providerId="ADAL" clId="{03736043-A1D9-4EE9-AEA2-F1A7A5792CA1}" dt="2025-04-30T12:53:35.151" v="1151"/>
        <pc:sldMkLst>
          <pc:docMk/>
          <pc:sldMk cId="4193957551" sldId="1107"/>
        </pc:sldMkLst>
      </pc:sldChg>
      <pc:sldChg chg="add modNotesTx">
        <pc:chgData name="Paolo Salvioni" userId="dc5f9bc9-143d-4704-895c-b6db0b7fe360" providerId="ADAL" clId="{03736043-A1D9-4EE9-AEA2-F1A7A5792CA1}" dt="2025-05-07T14:02:04.061" v="3760" actId="20577"/>
        <pc:sldMkLst>
          <pc:docMk/>
          <pc:sldMk cId="3473733291" sldId="1108"/>
        </pc:sldMkLst>
      </pc:sldChg>
      <pc:sldChg chg="add">
        <pc:chgData name="Paolo Salvioni" userId="dc5f9bc9-143d-4704-895c-b6db0b7fe360" providerId="ADAL" clId="{03736043-A1D9-4EE9-AEA2-F1A7A5792CA1}" dt="2025-04-30T12:53:35.151" v="1151"/>
        <pc:sldMkLst>
          <pc:docMk/>
          <pc:sldMk cId="2132908482" sldId="1109"/>
        </pc:sldMkLst>
      </pc:sldChg>
      <pc:sldChg chg="modSp add mod setBg">
        <pc:chgData name="Paolo Salvioni" userId="dc5f9bc9-143d-4704-895c-b6db0b7fe360" providerId="ADAL" clId="{03736043-A1D9-4EE9-AEA2-F1A7A5792CA1}" dt="2025-05-06T15:19:13.929" v="2942" actId="20577"/>
        <pc:sldMkLst>
          <pc:docMk/>
          <pc:sldMk cId="1128100373" sldId="1110"/>
        </pc:sldMkLst>
        <pc:spChg chg="mod">
          <ac:chgData name="Paolo Salvioni" userId="dc5f9bc9-143d-4704-895c-b6db0b7fe360" providerId="ADAL" clId="{03736043-A1D9-4EE9-AEA2-F1A7A5792CA1}" dt="2025-05-06T15:19:13.929" v="2942" actId="20577"/>
          <ac:spMkLst>
            <pc:docMk/>
            <pc:sldMk cId="1128100373" sldId="1110"/>
            <ac:spMk id="4" creationId="{35DBE1B4-5336-9C50-B3BD-86AAE4A618C5}"/>
          </ac:spMkLst>
        </pc:spChg>
      </pc:sldChg>
      <pc:sldChg chg="addSp modSp add mod">
        <pc:chgData name="Paolo Salvioni" userId="dc5f9bc9-143d-4704-895c-b6db0b7fe360" providerId="ADAL" clId="{03736043-A1D9-4EE9-AEA2-F1A7A5792CA1}" dt="2025-05-07T14:21:19.242" v="3772" actId="1076"/>
        <pc:sldMkLst>
          <pc:docMk/>
          <pc:sldMk cId="3695698718" sldId="1112"/>
        </pc:sldMkLst>
        <pc:spChg chg="add mod">
          <ac:chgData name="Paolo Salvioni" userId="dc5f9bc9-143d-4704-895c-b6db0b7fe360" providerId="ADAL" clId="{03736043-A1D9-4EE9-AEA2-F1A7A5792CA1}" dt="2025-05-07T14:21:19.242" v="3772" actId="1076"/>
          <ac:spMkLst>
            <pc:docMk/>
            <pc:sldMk cId="3695698718" sldId="1112"/>
            <ac:spMk id="7" creationId="{A461D7E2-A971-FB30-0FBF-FB4561931E97}"/>
          </ac:spMkLst>
        </pc:spChg>
      </pc:sldChg>
      <pc:sldChg chg="add">
        <pc:chgData name="Paolo Salvioni" userId="dc5f9bc9-143d-4704-895c-b6db0b7fe360" providerId="ADAL" clId="{03736043-A1D9-4EE9-AEA2-F1A7A5792CA1}" dt="2025-05-06T07:20:08.364" v="2073"/>
        <pc:sldMkLst>
          <pc:docMk/>
          <pc:sldMk cId="923032853" sldId="1117"/>
        </pc:sldMkLst>
      </pc:sldChg>
      <pc:sldChg chg="add ord">
        <pc:chgData name="Paolo Salvioni" userId="dc5f9bc9-143d-4704-895c-b6db0b7fe360" providerId="ADAL" clId="{03736043-A1D9-4EE9-AEA2-F1A7A5792CA1}" dt="2025-05-06T15:22:06.212" v="2979"/>
        <pc:sldMkLst>
          <pc:docMk/>
          <pc:sldMk cId="2763654807" sldId="1119"/>
        </pc:sldMkLst>
      </pc:sldChg>
      <pc:sldChg chg="add ord">
        <pc:chgData name="Paolo Salvioni" userId="dc5f9bc9-143d-4704-895c-b6db0b7fe360" providerId="ADAL" clId="{03736043-A1D9-4EE9-AEA2-F1A7A5792CA1}" dt="2025-05-06T15:17:24.519" v="2925"/>
        <pc:sldMkLst>
          <pc:docMk/>
          <pc:sldMk cId="3238209039" sldId="1121"/>
        </pc:sldMkLst>
      </pc:sldChg>
      <pc:sldChg chg="add ord modNotesTx">
        <pc:chgData name="Paolo Salvioni" userId="dc5f9bc9-143d-4704-895c-b6db0b7fe360" providerId="ADAL" clId="{03736043-A1D9-4EE9-AEA2-F1A7A5792CA1}" dt="2025-05-07T14:11:48.088" v="3762"/>
        <pc:sldMkLst>
          <pc:docMk/>
          <pc:sldMk cId="1436546949" sldId="1122"/>
        </pc:sldMkLst>
      </pc:sldChg>
      <pc:sldChg chg="add ord modNotesTx">
        <pc:chgData name="Paolo Salvioni" userId="dc5f9bc9-143d-4704-895c-b6db0b7fe360" providerId="ADAL" clId="{03736043-A1D9-4EE9-AEA2-F1A7A5792CA1}" dt="2025-05-07T14:11:38.090" v="3761"/>
        <pc:sldMkLst>
          <pc:docMk/>
          <pc:sldMk cId="3071046714" sldId="1123"/>
        </pc:sldMkLst>
      </pc:sldChg>
      <pc:sldChg chg="add del">
        <pc:chgData name="Paolo Salvioni" userId="dc5f9bc9-143d-4704-895c-b6db0b7fe360" providerId="ADAL" clId="{03736043-A1D9-4EE9-AEA2-F1A7A5792CA1}" dt="2025-05-06T07:21:47.252" v="2125" actId="47"/>
        <pc:sldMkLst>
          <pc:docMk/>
          <pc:sldMk cId="616557" sldId="1125"/>
        </pc:sldMkLst>
      </pc:sldChg>
      <pc:sldChg chg="addSp modSp new del">
        <pc:chgData name="Paolo Salvioni" userId="dc5f9bc9-143d-4704-895c-b6db0b7fe360" providerId="ADAL" clId="{03736043-A1D9-4EE9-AEA2-F1A7A5792CA1}" dt="2025-04-30T12:53:32.888" v="1150" actId="47"/>
        <pc:sldMkLst>
          <pc:docMk/>
          <pc:sldMk cId="1685435142" sldId="1126"/>
        </pc:sldMkLst>
      </pc:sldChg>
      <pc:sldChg chg="add">
        <pc:chgData name="Paolo Salvioni" userId="dc5f9bc9-143d-4704-895c-b6db0b7fe360" providerId="ADAL" clId="{03736043-A1D9-4EE9-AEA2-F1A7A5792CA1}" dt="2025-04-30T12:53:35.151" v="1151"/>
        <pc:sldMkLst>
          <pc:docMk/>
          <pc:sldMk cId="870542354" sldId="1127"/>
        </pc:sldMkLst>
      </pc:sldChg>
      <pc:sldChg chg="add">
        <pc:chgData name="Paolo Salvioni" userId="dc5f9bc9-143d-4704-895c-b6db0b7fe360" providerId="ADAL" clId="{03736043-A1D9-4EE9-AEA2-F1A7A5792CA1}" dt="2025-04-30T12:53:35.151" v="1151"/>
        <pc:sldMkLst>
          <pc:docMk/>
          <pc:sldMk cId="3031573351" sldId="1128"/>
        </pc:sldMkLst>
      </pc:sldChg>
      <pc:sldChg chg="addSp delSp modSp new mod ord">
        <pc:chgData name="Paolo Salvioni" userId="dc5f9bc9-143d-4704-895c-b6db0b7fe360" providerId="ADAL" clId="{03736043-A1D9-4EE9-AEA2-F1A7A5792CA1}" dt="2025-05-06T15:10:45.267" v="2845"/>
        <pc:sldMkLst>
          <pc:docMk/>
          <pc:sldMk cId="861090228" sldId="1129"/>
        </pc:sldMkLst>
        <pc:spChg chg="mod">
          <ac:chgData name="Paolo Salvioni" userId="dc5f9bc9-143d-4704-895c-b6db0b7fe360" providerId="ADAL" clId="{03736043-A1D9-4EE9-AEA2-F1A7A5792CA1}" dt="2025-04-30T13:29:56.810" v="1535" actId="20577"/>
          <ac:spMkLst>
            <pc:docMk/>
            <pc:sldMk cId="861090228" sldId="1129"/>
            <ac:spMk id="2" creationId="{D199A670-9F34-45B8-9440-D823D1BF5B84}"/>
          </ac:spMkLst>
        </pc:spChg>
        <pc:spChg chg="add mod">
          <ac:chgData name="Paolo Salvioni" userId="dc5f9bc9-143d-4704-895c-b6db0b7fe360" providerId="ADAL" clId="{03736043-A1D9-4EE9-AEA2-F1A7A5792CA1}" dt="2025-04-30T13:30:23.693" v="1558" actId="1076"/>
          <ac:spMkLst>
            <pc:docMk/>
            <pc:sldMk cId="861090228" sldId="1129"/>
            <ac:spMk id="8" creationId="{CE27E8E3-614B-4404-CF58-ADBBAAE5A926}"/>
          </ac:spMkLst>
        </pc:spChg>
        <pc:picChg chg="add mod ord">
          <ac:chgData name="Paolo Salvioni" userId="dc5f9bc9-143d-4704-895c-b6db0b7fe360" providerId="ADAL" clId="{03736043-A1D9-4EE9-AEA2-F1A7A5792CA1}" dt="2025-04-30T13:29:40.966" v="1502" actId="1076"/>
          <ac:picMkLst>
            <pc:docMk/>
            <pc:sldMk cId="861090228" sldId="1129"/>
            <ac:picMk id="5" creationId="{059A0634-370F-208A-836A-FFC65187746A}"/>
          </ac:picMkLst>
        </pc:picChg>
        <pc:picChg chg="add mod">
          <ac:chgData name="Paolo Salvioni" userId="dc5f9bc9-143d-4704-895c-b6db0b7fe360" providerId="ADAL" clId="{03736043-A1D9-4EE9-AEA2-F1A7A5792CA1}" dt="2025-04-30T13:29:46.715" v="1504" actId="1076"/>
          <ac:picMkLst>
            <pc:docMk/>
            <pc:sldMk cId="861090228" sldId="1129"/>
            <ac:picMk id="7" creationId="{B5E571DD-904A-727F-7D28-76FEC3825CFF}"/>
          </ac:picMkLst>
        </pc:picChg>
      </pc:sldChg>
      <pc:sldChg chg="new del">
        <pc:chgData name="Paolo Salvioni" userId="dc5f9bc9-143d-4704-895c-b6db0b7fe360" providerId="ADAL" clId="{03736043-A1D9-4EE9-AEA2-F1A7A5792CA1}" dt="2025-04-30T13:28:09.453" v="1495" actId="47"/>
        <pc:sldMkLst>
          <pc:docMk/>
          <pc:sldMk cId="3064102734" sldId="1129"/>
        </pc:sldMkLst>
      </pc:sldChg>
      <pc:sldChg chg="addSp delSp modSp new mod modClrScheme chgLayout">
        <pc:chgData name="Paolo Salvioni" userId="dc5f9bc9-143d-4704-895c-b6db0b7fe360" providerId="ADAL" clId="{03736043-A1D9-4EE9-AEA2-F1A7A5792CA1}" dt="2025-05-06T07:08:44.481" v="1613" actId="166"/>
        <pc:sldMkLst>
          <pc:docMk/>
          <pc:sldMk cId="3286670884" sldId="1130"/>
        </pc:sldMkLst>
        <pc:spChg chg="del mod ord">
          <ac:chgData name="Paolo Salvioni" userId="dc5f9bc9-143d-4704-895c-b6db0b7fe360" providerId="ADAL" clId="{03736043-A1D9-4EE9-AEA2-F1A7A5792CA1}" dt="2025-05-06T07:07:22.401" v="1565" actId="700"/>
          <ac:spMkLst>
            <pc:docMk/>
            <pc:sldMk cId="3286670884" sldId="1130"/>
            <ac:spMk id="2" creationId="{A364C118-A189-B3AC-A32C-025B1091BD05}"/>
          </ac:spMkLst>
        </pc:spChg>
        <pc:spChg chg="del mod ord">
          <ac:chgData name="Paolo Salvioni" userId="dc5f9bc9-143d-4704-895c-b6db0b7fe360" providerId="ADAL" clId="{03736043-A1D9-4EE9-AEA2-F1A7A5792CA1}" dt="2025-05-06T07:07:22.401" v="1565" actId="700"/>
          <ac:spMkLst>
            <pc:docMk/>
            <pc:sldMk cId="3286670884" sldId="1130"/>
            <ac:spMk id="3" creationId="{3DD54A64-FF8C-AEFA-F08A-E7FEB1E09B42}"/>
          </ac:spMkLst>
        </pc:spChg>
        <pc:spChg chg="add mod ord">
          <ac:chgData name="Paolo Salvioni" userId="dc5f9bc9-143d-4704-895c-b6db0b7fe360" providerId="ADAL" clId="{03736043-A1D9-4EE9-AEA2-F1A7A5792CA1}" dt="2025-05-06T07:08:31.047" v="1608" actId="313"/>
          <ac:spMkLst>
            <pc:docMk/>
            <pc:sldMk cId="3286670884" sldId="1130"/>
            <ac:spMk id="4" creationId="{A7F51869-CBFC-3FA0-933E-0FD58713C03E}"/>
          </ac:spMkLst>
        </pc:spChg>
        <pc:spChg chg="add mod ord">
          <ac:chgData name="Paolo Salvioni" userId="dc5f9bc9-143d-4704-895c-b6db0b7fe360" providerId="ADAL" clId="{03736043-A1D9-4EE9-AEA2-F1A7A5792CA1}" dt="2025-05-06T07:08:44.481" v="1613" actId="166"/>
          <ac:spMkLst>
            <pc:docMk/>
            <pc:sldMk cId="3286670884" sldId="1130"/>
            <ac:spMk id="5" creationId="{03CC2A63-E9EF-455A-E59B-9ACFA127B699}"/>
          </ac:spMkLst>
        </pc:spChg>
        <pc:picChg chg="add mod">
          <ac:chgData name="Paolo Salvioni" userId="dc5f9bc9-143d-4704-895c-b6db0b7fe360" providerId="ADAL" clId="{03736043-A1D9-4EE9-AEA2-F1A7A5792CA1}" dt="2025-05-06T07:08:35.761" v="1610" actId="14100"/>
          <ac:picMkLst>
            <pc:docMk/>
            <pc:sldMk cId="3286670884" sldId="1130"/>
            <ac:picMk id="1026" creationId="{0F3A7E35-6D81-997D-7DA6-411F6265DA4D}"/>
          </ac:picMkLst>
        </pc:picChg>
      </pc:sldChg>
      <pc:sldChg chg="addSp delSp modSp new mod modClrScheme modAnim chgLayout">
        <pc:chgData name="Paolo Salvioni" userId="dc5f9bc9-143d-4704-895c-b6db0b7fe360" providerId="ADAL" clId="{03736043-A1D9-4EE9-AEA2-F1A7A5792CA1}" dt="2025-05-06T07:12:47.927" v="1643"/>
        <pc:sldMkLst>
          <pc:docMk/>
          <pc:sldMk cId="1564124339" sldId="1131"/>
        </pc:sldMkLst>
        <pc:spChg chg="del">
          <ac:chgData name="Paolo Salvioni" userId="dc5f9bc9-143d-4704-895c-b6db0b7fe360" providerId="ADAL" clId="{03736043-A1D9-4EE9-AEA2-F1A7A5792CA1}" dt="2025-05-06T07:10:55.553" v="1617" actId="700"/>
          <ac:spMkLst>
            <pc:docMk/>
            <pc:sldMk cId="1564124339" sldId="1131"/>
            <ac:spMk id="2" creationId="{C3BEAA11-90A5-3B6E-6344-199A44103B82}"/>
          </ac:spMkLst>
        </pc:spChg>
        <pc:spChg chg="del">
          <ac:chgData name="Paolo Salvioni" userId="dc5f9bc9-143d-4704-895c-b6db0b7fe360" providerId="ADAL" clId="{03736043-A1D9-4EE9-AEA2-F1A7A5792CA1}" dt="2025-05-06T07:10:55.553" v="1617" actId="700"/>
          <ac:spMkLst>
            <pc:docMk/>
            <pc:sldMk cId="1564124339" sldId="1131"/>
            <ac:spMk id="3" creationId="{EE5A574E-6BD7-3139-8A3F-97BAA0478DBD}"/>
          </ac:spMkLst>
        </pc:spChg>
        <pc:spChg chg="add mod">
          <ac:chgData name="Paolo Salvioni" userId="dc5f9bc9-143d-4704-895c-b6db0b7fe360" providerId="ADAL" clId="{03736043-A1D9-4EE9-AEA2-F1A7A5792CA1}" dt="2025-05-06T07:12:15.068" v="1636" actId="207"/>
          <ac:spMkLst>
            <pc:docMk/>
            <pc:sldMk cId="1564124339" sldId="1131"/>
            <ac:spMk id="6" creationId="{22CA704E-1758-1608-70BF-CA7A1E51E16C}"/>
          </ac:spMkLst>
        </pc:spChg>
        <pc:spChg chg="add mod">
          <ac:chgData name="Paolo Salvioni" userId="dc5f9bc9-143d-4704-895c-b6db0b7fe360" providerId="ADAL" clId="{03736043-A1D9-4EE9-AEA2-F1A7A5792CA1}" dt="2025-05-06T07:12:41.544" v="1642" actId="207"/>
          <ac:spMkLst>
            <pc:docMk/>
            <pc:sldMk cId="1564124339" sldId="1131"/>
            <ac:spMk id="7" creationId="{B2481CC7-FDC4-FE91-A4B2-E52244291DF2}"/>
          </ac:spMkLst>
        </pc:spChg>
        <pc:picChg chg="add mod">
          <ac:chgData name="Paolo Salvioni" userId="dc5f9bc9-143d-4704-895c-b6db0b7fe360" providerId="ADAL" clId="{03736043-A1D9-4EE9-AEA2-F1A7A5792CA1}" dt="2025-05-06T07:12:33.809" v="1639" actId="1076"/>
          <ac:picMkLst>
            <pc:docMk/>
            <pc:sldMk cId="1564124339" sldId="1131"/>
            <ac:picMk id="5" creationId="{CA824ED7-0462-780E-F97E-233CA627F62E}"/>
          </ac:picMkLst>
        </pc:picChg>
      </pc:sldChg>
      <pc:sldChg chg="addSp modSp new mod modClrScheme chgLayout">
        <pc:chgData name="Paolo Salvioni" userId="dc5f9bc9-143d-4704-895c-b6db0b7fe360" providerId="ADAL" clId="{03736043-A1D9-4EE9-AEA2-F1A7A5792CA1}" dt="2025-05-06T15:13:05.194" v="2890" actId="20577"/>
        <pc:sldMkLst>
          <pc:docMk/>
          <pc:sldMk cId="1402880452" sldId="1132"/>
        </pc:sldMkLst>
        <pc:spChg chg="add mod">
          <ac:chgData name="Paolo Salvioni" userId="dc5f9bc9-143d-4704-895c-b6db0b7fe360" providerId="ADAL" clId="{03736043-A1D9-4EE9-AEA2-F1A7A5792CA1}" dt="2025-05-06T07:13:18.429" v="1649" actId="20577"/>
          <ac:spMkLst>
            <pc:docMk/>
            <pc:sldMk cId="1402880452" sldId="1132"/>
            <ac:spMk id="2" creationId="{69CEA248-E91C-CB6B-6A74-B3212841CE33}"/>
          </ac:spMkLst>
        </pc:spChg>
        <pc:spChg chg="add mod">
          <ac:chgData name="Paolo Salvioni" userId="dc5f9bc9-143d-4704-895c-b6db0b7fe360" providerId="ADAL" clId="{03736043-A1D9-4EE9-AEA2-F1A7A5792CA1}" dt="2025-05-06T15:13:05.194" v="2890" actId="20577"/>
          <ac:spMkLst>
            <pc:docMk/>
            <pc:sldMk cId="1402880452" sldId="1132"/>
            <ac:spMk id="3" creationId="{47214DC6-B53F-0F62-AC85-0388770C97C9}"/>
          </ac:spMkLst>
        </pc:spChg>
      </pc:sldChg>
      <pc:sldChg chg="new del">
        <pc:chgData name="Paolo Salvioni" userId="dc5f9bc9-143d-4704-895c-b6db0b7fe360" providerId="ADAL" clId="{03736043-A1D9-4EE9-AEA2-F1A7A5792CA1}" dt="2025-05-06T07:20:24.054" v="2076" actId="47"/>
        <pc:sldMkLst>
          <pc:docMk/>
          <pc:sldMk cId="1875741647" sldId="1133"/>
        </pc:sldMkLst>
      </pc:sldChg>
      <pc:sldChg chg="modSp new del mod ord">
        <pc:chgData name="Paolo Salvioni" userId="dc5f9bc9-143d-4704-895c-b6db0b7fe360" providerId="ADAL" clId="{03736043-A1D9-4EE9-AEA2-F1A7A5792CA1}" dt="2025-05-06T07:26:20.564" v="2332" actId="47"/>
        <pc:sldMkLst>
          <pc:docMk/>
          <pc:sldMk cId="3944095386" sldId="1134"/>
        </pc:sldMkLst>
        <pc:spChg chg="mod">
          <ac:chgData name="Paolo Salvioni" userId="dc5f9bc9-143d-4704-895c-b6db0b7fe360" providerId="ADAL" clId="{03736043-A1D9-4EE9-AEA2-F1A7A5792CA1}" dt="2025-05-06T07:16:04.749" v="1752" actId="20577"/>
          <ac:spMkLst>
            <pc:docMk/>
            <pc:sldMk cId="3944095386" sldId="1134"/>
            <ac:spMk id="2" creationId="{2635FBAD-C5ED-ED19-266B-11A0CDFA2281}"/>
          </ac:spMkLst>
        </pc:spChg>
        <pc:spChg chg="mod">
          <ac:chgData name="Paolo Salvioni" userId="dc5f9bc9-143d-4704-895c-b6db0b7fe360" providerId="ADAL" clId="{03736043-A1D9-4EE9-AEA2-F1A7A5792CA1}" dt="2025-05-06T07:17:10.568" v="1914" actId="20577"/>
          <ac:spMkLst>
            <pc:docMk/>
            <pc:sldMk cId="3944095386" sldId="1134"/>
            <ac:spMk id="3" creationId="{7287AEB4-1AF9-A019-2EF1-69F24FC962ED}"/>
          </ac:spMkLst>
        </pc:spChg>
      </pc:sldChg>
      <pc:sldChg chg="modSp new del mod">
        <pc:chgData name="Paolo Salvioni" userId="dc5f9bc9-143d-4704-895c-b6db0b7fe360" providerId="ADAL" clId="{03736043-A1D9-4EE9-AEA2-F1A7A5792CA1}" dt="2025-05-06T07:21:44.874" v="2123" actId="47"/>
        <pc:sldMkLst>
          <pc:docMk/>
          <pc:sldMk cId="1804230732" sldId="1135"/>
        </pc:sldMkLst>
        <pc:spChg chg="mod">
          <ac:chgData name="Paolo Salvioni" userId="dc5f9bc9-143d-4704-895c-b6db0b7fe360" providerId="ADAL" clId="{03736043-A1D9-4EE9-AEA2-F1A7A5792CA1}" dt="2025-05-06T07:19:31.804" v="2071" actId="20577"/>
          <ac:spMkLst>
            <pc:docMk/>
            <pc:sldMk cId="1804230732" sldId="1135"/>
            <ac:spMk id="2" creationId="{6B11B53F-D3DE-7A96-FA05-85B7ED234A9C}"/>
          </ac:spMkLst>
        </pc:spChg>
      </pc:sldChg>
      <pc:sldChg chg="modSp add mod">
        <pc:chgData name="Paolo Salvioni" userId="dc5f9bc9-143d-4704-895c-b6db0b7fe360" providerId="ADAL" clId="{03736043-A1D9-4EE9-AEA2-F1A7A5792CA1}" dt="2025-05-07T13:48:12.253" v="3706" actId="20577"/>
        <pc:sldMkLst>
          <pc:docMk/>
          <pc:sldMk cId="1650142031" sldId="1136"/>
        </pc:sldMkLst>
        <pc:spChg chg="mod">
          <ac:chgData name="Paolo Salvioni" userId="dc5f9bc9-143d-4704-895c-b6db0b7fe360" providerId="ADAL" clId="{03736043-A1D9-4EE9-AEA2-F1A7A5792CA1}" dt="2025-05-07T13:48:12.253" v="3706" actId="20577"/>
          <ac:spMkLst>
            <pc:docMk/>
            <pc:sldMk cId="1650142031" sldId="1136"/>
            <ac:spMk id="3" creationId="{D999B9CB-5BD5-8799-B818-CE095833FA92}"/>
          </ac:spMkLst>
        </pc:spChg>
      </pc:sldChg>
      <pc:sldChg chg="add">
        <pc:chgData name="Paolo Salvioni" userId="dc5f9bc9-143d-4704-895c-b6db0b7fe360" providerId="ADAL" clId="{03736043-A1D9-4EE9-AEA2-F1A7A5792CA1}" dt="2025-05-06T07:20:08.364" v="2073"/>
        <pc:sldMkLst>
          <pc:docMk/>
          <pc:sldMk cId="2251047612" sldId="1137"/>
        </pc:sldMkLst>
      </pc:sldChg>
      <pc:sldChg chg="addSp delSp modSp new mod modAnim">
        <pc:chgData name="Paolo Salvioni" userId="dc5f9bc9-143d-4704-895c-b6db0b7fe360" providerId="ADAL" clId="{03736043-A1D9-4EE9-AEA2-F1A7A5792CA1}" dt="2025-05-06T08:58:17.255" v="2437"/>
        <pc:sldMkLst>
          <pc:docMk/>
          <pc:sldMk cId="1674114545" sldId="1138"/>
        </pc:sldMkLst>
        <pc:spChg chg="mod">
          <ac:chgData name="Paolo Salvioni" userId="dc5f9bc9-143d-4704-895c-b6db0b7fe360" providerId="ADAL" clId="{03736043-A1D9-4EE9-AEA2-F1A7A5792CA1}" dt="2025-05-06T07:27:25.777" v="2390" actId="20577"/>
          <ac:spMkLst>
            <pc:docMk/>
            <pc:sldMk cId="1674114545" sldId="1138"/>
            <ac:spMk id="2" creationId="{0BF8ADDE-C174-FD8A-70D3-849A10070EBD}"/>
          </ac:spMkLst>
        </pc:spChg>
        <pc:spChg chg="del">
          <ac:chgData name="Paolo Salvioni" userId="dc5f9bc9-143d-4704-895c-b6db0b7fe360" providerId="ADAL" clId="{03736043-A1D9-4EE9-AEA2-F1A7A5792CA1}" dt="2025-05-06T07:29:24.343" v="2391"/>
          <ac:spMkLst>
            <pc:docMk/>
            <pc:sldMk cId="1674114545" sldId="1138"/>
            <ac:spMk id="3" creationId="{82DBBCBA-EE6B-D978-1C28-8D34A6D1D5EE}"/>
          </ac:spMkLst>
        </pc:spChg>
        <pc:spChg chg="add mod">
          <ac:chgData name="Paolo Salvioni" userId="dc5f9bc9-143d-4704-895c-b6db0b7fe360" providerId="ADAL" clId="{03736043-A1D9-4EE9-AEA2-F1A7A5792CA1}" dt="2025-05-06T07:29:50.794" v="2396" actId="207"/>
          <ac:spMkLst>
            <pc:docMk/>
            <pc:sldMk cId="1674114545" sldId="1138"/>
            <ac:spMk id="5" creationId="{E2BF3729-C9EC-D084-8349-58A6261F1E33}"/>
          </ac:spMkLst>
        </pc:spChg>
        <pc:spChg chg="add mod">
          <ac:chgData name="Paolo Salvioni" userId="dc5f9bc9-143d-4704-895c-b6db0b7fe360" providerId="ADAL" clId="{03736043-A1D9-4EE9-AEA2-F1A7A5792CA1}" dt="2025-05-06T08:58:17.255" v="2437"/>
          <ac:spMkLst>
            <pc:docMk/>
            <pc:sldMk cId="1674114545" sldId="1138"/>
            <ac:spMk id="6" creationId="{BB3FCA7B-BF11-9F86-CA11-99C413D209E6}"/>
          </ac:spMkLst>
        </pc:spChg>
        <pc:picChg chg="add mod">
          <ac:chgData name="Paolo Salvioni" userId="dc5f9bc9-143d-4704-895c-b6db0b7fe360" providerId="ADAL" clId="{03736043-A1D9-4EE9-AEA2-F1A7A5792CA1}" dt="2025-05-06T07:29:24.343" v="2391"/>
          <ac:picMkLst>
            <pc:docMk/>
            <pc:sldMk cId="1674114545" sldId="1138"/>
            <ac:picMk id="4" creationId="{B540F65A-C27B-59F5-197F-20D3840C9204}"/>
          </ac:picMkLst>
        </pc:picChg>
      </pc:sldChg>
      <pc:sldChg chg="addSp delSp modSp new mod ord modClrScheme chgLayout">
        <pc:chgData name="Paolo Salvioni" userId="dc5f9bc9-143d-4704-895c-b6db0b7fe360" providerId="ADAL" clId="{03736043-A1D9-4EE9-AEA2-F1A7A5792CA1}" dt="2025-05-07T14:24:51.372" v="3803" actId="14100"/>
        <pc:sldMkLst>
          <pc:docMk/>
          <pc:sldMk cId="1566807077" sldId="1139"/>
        </pc:sldMkLst>
        <pc:spChg chg="mod ord">
          <ac:chgData name="Paolo Salvioni" userId="dc5f9bc9-143d-4704-895c-b6db0b7fe360" providerId="ADAL" clId="{03736043-A1D9-4EE9-AEA2-F1A7A5792CA1}" dt="2025-05-07T14:24:08.642" v="3787" actId="700"/>
          <ac:spMkLst>
            <pc:docMk/>
            <pc:sldMk cId="1566807077" sldId="1139"/>
            <ac:spMk id="2" creationId="{6195E6F6-039C-18EA-E1FB-B6C08F2959FE}"/>
          </ac:spMkLst>
        </pc:spChg>
        <pc:spChg chg="mod ord">
          <ac:chgData name="Paolo Salvioni" userId="dc5f9bc9-143d-4704-895c-b6db0b7fe360" providerId="ADAL" clId="{03736043-A1D9-4EE9-AEA2-F1A7A5792CA1}" dt="2025-05-07T14:24:51.372" v="3803" actId="14100"/>
          <ac:spMkLst>
            <pc:docMk/>
            <pc:sldMk cId="1566807077" sldId="1139"/>
            <ac:spMk id="3" creationId="{0EE3B05C-D90F-AC57-0521-C329690BC36D}"/>
          </ac:spMkLst>
        </pc:spChg>
        <pc:spChg chg="add del mod ord">
          <ac:chgData name="Paolo Salvioni" userId="dc5f9bc9-143d-4704-895c-b6db0b7fe360" providerId="ADAL" clId="{03736043-A1D9-4EE9-AEA2-F1A7A5792CA1}" dt="2025-05-07T14:24:08.642" v="3787" actId="700"/>
          <ac:spMkLst>
            <pc:docMk/>
            <pc:sldMk cId="1566807077" sldId="1139"/>
            <ac:spMk id="4" creationId="{B7B37EB2-112D-135E-67FF-20F727CA7A56}"/>
          </ac:spMkLst>
        </pc:spChg>
      </pc:sldChg>
      <pc:sldChg chg="addSp delSp modSp new mod modAnim">
        <pc:chgData name="Paolo Salvioni" userId="dc5f9bc9-143d-4704-895c-b6db0b7fe360" providerId="ADAL" clId="{03736043-A1D9-4EE9-AEA2-F1A7A5792CA1}" dt="2025-05-06T09:06:42.360" v="2492" actId="1076"/>
        <pc:sldMkLst>
          <pc:docMk/>
          <pc:sldMk cId="2947809151" sldId="1140"/>
        </pc:sldMkLst>
        <pc:spChg chg="mod">
          <ac:chgData name="Paolo Salvioni" userId="dc5f9bc9-143d-4704-895c-b6db0b7fe360" providerId="ADAL" clId="{03736043-A1D9-4EE9-AEA2-F1A7A5792CA1}" dt="2025-05-06T08:57:41.803" v="2436" actId="20577"/>
          <ac:spMkLst>
            <pc:docMk/>
            <pc:sldMk cId="2947809151" sldId="1140"/>
            <ac:spMk id="2" creationId="{534BEF20-5B51-1336-971C-76601FACD0AF}"/>
          </ac:spMkLst>
        </pc:spChg>
        <pc:spChg chg="del mod">
          <ac:chgData name="Paolo Salvioni" userId="dc5f9bc9-143d-4704-895c-b6db0b7fe360" providerId="ADAL" clId="{03736043-A1D9-4EE9-AEA2-F1A7A5792CA1}" dt="2025-05-06T09:04:33.938" v="2447" actId="478"/>
          <ac:spMkLst>
            <pc:docMk/>
            <pc:sldMk cId="2947809151" sldId="1140"/>
            <ac:spMk id="3" creationId="{3D104C2F-8181-5980-57B2-6C296E7E8450}"/>
          </ac:spMkLst>
        </pc:spChg>
        <pc:spChg chg="add mod">
          <ac:chgData name="Paolo Salvioni" userId="dc5f9bc9-143d-4704-895c-b6db0b7fe360" providerId="ADAL" clId="{03736043-A1D9-4EE9-AEA2-F1A7A5792CA1}" dt="2025-05-06T09:04:58.440" v="2451"/>
          <ac:spMkLst>
            <pc:docMk/>
            <pc:sldMk cId="2947809151" sldId="1140"/>
            <ac:spMk id="5" creationId="{6822803D-BF2B-AE44-064B-AAB39383D8D4}"/>
          </ac:spMkLst>
        </pc:spChg>
        <pc:spChg chg="add mod">
          <ac:chgData name="Paolo Salvioni" userId="dc5f9bc9-143d-4704-895c-b6db0b7fe360" providerId="ADAL" clId="{03736043-A1D9-4EE9-AEA2-F1A7A5792CA1}" dt="2025-05-06T09:05:32.404" v="2457" actId="14100"/>
          <ac:spMkLst>
            <pc:docMk/>
            <pc:sldMk cId="2947809151" sldId="1140"/>
            <ac:spMk id="6" creationId="{0ACEBDCD-2654-A8D4-40DF-2EFC0D2CDD72}"/>
          </ac:spMkLst>
        </pc:spChg>
        <pc:spChg chg="add mod">
          <ac:chgData name="Paolo Salvioni" userId="dc5f9bc9-143d-4704-895c-b6db0b7fe360" providerId="ADAL" clId="{03736043-A1D9-4EE9-AEA2-F1A7A5792CA1}" dt="2025-05-06T09:06:00.268" v="2462" actId="14100"/>
          <ac:spMkLst>
            <pc:docMk/>
            <pc:sldMk cId="2947809151" sldId="1140"/>
            <ac:spMk id="7" creationId="{BCBB091F-1945-9B5C-FB11-E32AE4BEB3D2}"/>
          </ac:spMkLst>
        </pc:spChg>
        <pc:spChg chg="add mod">
          <ac:chgData name="Paolo Salvioni" userId="dc5f9bc9-143d-4704-895c-b6db0b7fe360" providerId="ADAL" clId="{03736043-A1D9-4EE9-AEA2-F1A7A5792CA1}" dt="2025-05-06T09:06:25.978" v="2476" actId="1076"/>
          <ac:spMkLst>
            <pc:docMk/>
            <pc:sldMk cId="2947809151" sldId="1140"/>
            <ac:spMk id="8" creationId="{F27FC704-2FF5-778F-E0A5-8A97A15EE0F9}"/>
          </ac:spMkLst>
        </pc:spChg>
        <pc:spChg chg="add mod">
          <ac:chgData name="Paolo Salvioni" userId="dc5f9bc9-143d-4704-895c-b6db0b7fe360" providerId="ADAL" clId="{03736043-A1D9-4EE9-AEA2-F1A7A5792CA1}" dt="2025-05-06T09:06:42.360" v="2492" actId="1076"/>
          <ac:spMkLst>
            <pc:docMk/>
            <pc:sldMk cId="2947809151" sldId="1140"/>
            <ac:spMk id="9" creationId="{09836658-4AF4-2E40-1D9A-C7657A764CC4}"/>
          </ac:spMkLst>
        </pc:spChg>
        <pc:picChg chg="add mod">
          <ac:chgData name="Paolo Salvioni" userId="dc5f9bc9-143d-4704-895c-b6db0b7fe360" providerId="ADAL" clId="{03736043-A1D9-4EE9-AEA2-F1A7A5792CA1}" dt="2025-05-06T09:05:23.357" v="2455" actId="1076"/>
          <ac:picMkLst>
            <pc:docMk/>
            <pc:sldMk cId="2947809151" sldId="1140"/>
            <ac:picMk id="4" creationId="{54A98B1D-4A19-88E9-B72B-FBD9099D5B5C}"/>
          </ac:picMkLst>
        </pc:picChg>
      </pc:sldChg>
      <pc:sldChg chg="addSp delSp modSp new mod">
        <pc:chgData name="Paolo Salvioni" userId="dc5f9bc9-143d-4704-895c-b6db0b7fe360" providerId="ADAL" clId="{03736043-A1D9-4EE9-AEA2-F1A7A5792CA1}" dt="2025-05-06T09:10:22.789" v="2569" actId="20577"/>
        <pc:sldMkLst>
          <pc:docMk/>
          <pc:sldMk cId="3316283368" sldId="1141"/>
        </pc:sldMkLst>
        <pc:spChg chg="mod">
          <ac:chgData name="Paolo Salvioni" userId="dc5f9bc9-143d-4704-895c-b6db0b7fe360" providerId="ADAL" clId="{03736043-A1D9-4EE9-AEA2-F1A7A5792CA1}" dt="2025-05-06T09:09:14.116" v="2539" actId="20577"/>
          <ac:spMkLst>
            <pc:docMk/>
            <pc:sldMk cId="3316283368" sldId="1141"/>
            <ac:spMk id="2" creationId="{41726489-888E-A4D3-7791-2ABB13C26DD8}"/>
          </ac:spMkLst>
        </pc:spChg>
        <pc:spChg chg="del">
          <ac:chgData name="Paolo Salvioni" userId="dc5f9bc9-143d-4704-895c-b6db0b7fe360" providerId="ADAL" clId="{03736043-A1D9-4EE9-AEA2-F1A7A5792CA1}" dt="2025-05-06T09:09:53.579" v="2540" actId="22"/>
          <ac:spMkLst>
            <pc:docMk/>
            <pc:sldMk cId="3316283368" sldId="1141"/>
            <ac:spMk id="3" creationId="{1A0ACB92-19B6-6DE7-AB12-D40F87F8D0EE}"/>
          </ac:spMkLst>
        </pc:spChg>
        <pc:spChg chg="add mod">
          <ac:chgData name="Paolo Salvioni" userId="dc5f9bc9-143d-4704-895c-b6db0b7fe360" providerId="ADAL" clId="{03736043-A1D9-4EE9-AEA2-F1A7A5792CA1}" dt="2025-05-06T09:10:22.789" v="2569" actId="20577"/>
          <ac:spMkLst>
            <pc:docMk/>
            <pc:sldMk cId="3316283368" sldId="1141"/>
            <ac:spMk id="6" creationId="{5220951A-D0A8-E30A-AD82-AB952D4D882E}"/>
          </ac:spMkLst>
        </pc:spChg>
        <pc:picChg chg="add mod ord">
          <ac:chgData name="Paolo Salvioni" userId="dc5f9bc9-143d-4704-895c-b6db0b7fe360" providerId="ADAL" clId="{03736043-A1D9-4EE9-AEA2-F1A7A5792CA1}" dt="2025-05-06T09:10:07.738" v="2544" actId="1076"/>
          <ac:picMkLst>
            <pc:docMk/>
            <pc:sldMk cId="3316283368" sldId="1141"/>
            <ac:picMk id="5" creationId="{A00D8FD6-39A2-C38A-E3B6-CD937B57C30F}"/>
          </ac:picMkLst>
        </pc:picChg>
      </pc:sldChg>
      <pc:sldChg chg="addSp modSp new mod modAnim">
        <pc:chgData name="Paolo Salvioni" userId="dc5f9bc9-143d-4704-895c-b6db0b7fe360" providerId="ADAL" clId="{03736043-A1D9-4EE9-AEA2-F1A7A5792CA1}" dt="2025-05-06T15:08:10.477" v="2841"/>
        <pc:sldMkLst>
          <pc:docMk/>
          <pc:sldMk cId="1302065121" sldId="1142"/>
        </pc:sldMkLst>
        <pc:spChg chg="mod">
          <ac:chgData name="Paolo Salvioni" userId="dc5f9bc9-143d-4704-895c-b6db0b7fe360" providerId="ADAL" clId="{03736043-A1D9-4EE9-AEA2-F1A7A5792CA1}" dt="2025-05-06T15:02:49.144" v="2627" actId="20577"/>
          <ac:spMkLst>
            <pc:docMk/>
            <pc:sldMk cId="1302065121" sldId="1142"/>
            <ac:spMk id="2" creationId="{17F8CE66-1F6A-7BFF-076A-D6B31C9F53FB}"/>
          </ac:spMkLst>
        </pc:spChg>
        <pc:spChg chg="mod">
          <ac:chgData name="Paolo Salvioni" userId="dc5f9bc9-143d-4704-895c-b6db0b7fe360" providerId="ADAL" clId="{03736043-A1D9-4EE9-AEA2-F1A7A5792CA1}" dt="2025-05-06T15:07:22.113" v="2836" actId="20577"/>
          <ac:spMkLst>
            <pc:docMk/>
            <pc:sldMk cId="1302065121" sldId="1142"/>
            <ac:spMk id="3" creationId="{A023A8C3-9F25-0E0E-3F35-89490C9B71E4}"/>
          </ac:spMkLst>
        </pc:spChg>
        <pc:spChg chg="add mod">
          <ac:chgData name="Paolo Salvioni" userId="dc5f9bc9-143d-4704-895c-b6db0b7fe360" providerId="ADAL" clId="{03736043-A1D9-4EE9-AEA2-F1A7A5792CA1}" dt="2025-05-06T15:05:49.912" v="2784" actId="20577"/>
          <ac:spMkLst>
            <pc:docMk/>
            <pc:sldMk cId="1302065121" sldId="1142"/>
            <ac:spMk id="4" creationId="{F8E889DC-D6C1-AFA0-28CC-53389788D25C}"/>
          </ac:spMkLst>
        </pc:spChg>
      </pc:sldChg>
      <pc:sldChg chg="addSp delSp modSp new mod">
        <pc:chgData name="Paolo Salvioni" userId="dc5f9bc9-143d-4704-895c-b6db0b7fe360" providerId="ADAL" clId="{03736043-A1D9-4EE9-AEA2-F1A7A5792CA1}" dt="2025-05-06T20:59:48.946" v="3048" actId="20577"/>
        <pc:sldMkLst>
          <pc:docMk/>
          <pc:sldMk cId="1150313309" sldId="1143"/>
        </pc:sldMkLst>
        <pc:spChg chg="mod">
          <ac:chgData name="Paolo Salvioni" userId="dc5f9bc9-143d-4704-895c-b6db0b7fe360" providerId="ADAL" clId="{03736043-A1D9-4EE9-AEA2-F1A7A5792CA1}" dt="2025-05-06T20:59:30.796" v="3024" actId="14100"/>
          <ac:spMkLst>
            <pc:docMk/>
            <pc:sldMk cId="1150313309" sldId="1143"/>
            <ac:spMk id="2" creationId="{08CA57A2-FD3C-678B-62CE-3EB45082C145}"/>
          </ac:spMkLst>
        </pc:spChg>
        <pc:spChg chg="del">
          <ac:chgData name="Paolo Salvioni" userId="dc5f9bc9-143d-4704-895c-b6db0b7fe360" providerId="ADAL" clId="{03736043-A1D9-4EE9-AEA2-F1A7A5792CA1}" dt="2025-05-06T20:59:03.094" v="3020" actId="22"/>
          <ac:spMkLst>
            <pc:docMk/>
            <pc:sldMk cId="1150313309" sldId="1143"/>
            <ac:spMk id="3" creationId="{0964ECEA-3ACC-02A8-AF4D-09F5292E7278}"/>
          </ac:spMkLst>
        </pc:spChg>
        <pc:spChg chg="add mod">
          <ac:chgData name="Paolo Salvioni" userId="dc5f9bc9-143d-4704-895c-b6db0b7fe360" providerId="ADAL" clId="{03736043-A1D9-4EE9-AEA2-F1A7A5792CA1}" dt="2025-05-06T20:59:48.946" v="3048" actId="20577"/>
          <ac:spMkLst>
            <pc:docMk/>
            <pc:sldMk cId="1150313309" sldId="1143"/>
            <ac:spMk id="6" creationId="{55D27CE9-8BB3-3427-8A18-5E8E8FEEB19A}"/>
          </ac:spMkLst>
        </pc:spChg>
        <pc:picChg chg="add mod ord">
          <ac:chgData name="Paolo Salvioni" userId="dc5f9bc9-143d-4704-895c-b6db0b7fe360" providerId="ADAL" clId="{03736043-A1D9-4EE9-AEA2-F1A7A5792CA1}" dt="2025-05-06T20:59:26.230" v="3023" actId="14100"/>
          <ac:picMkLst>
            <pc:docMk/>
            <pc:sldMk cId="1150313309" sldId="1143"/>
            <ac:picMk id="5" creationId="{D7F2E54D-2495-8283-660E-47159CF62105}"/>
          </ac:picMkLst>
        </pc:picChg>
      </pc:sldChg>
      <pc:sldChg chg="addSp delSp modSp new mod modClrScheme chgLayout">
        <pc:chgData name="Paolo Salvioni" userId="dc5f9bc9-143d-4704-895c-b6db0b7fe360" providerId="ADAL" clId="{03736043-A1D9-4EE9-AEA2-F1A7A5792CA1}" dt="2025-05-07T13:31:17.938" v="3243" actId="1076"/>
        <pc:sldMkLst>
          <pc:docMk/>
          <pc:sldMk cId="3005623906" sldId="1144"/>
        </pc:sldMkLst>
        <pc:spChg chg="del">
          <ac:chgData name="Paolo Salvioni" userId="dc5f9bc9-143d-4704-895c-b6db0b7fe360" providerId="ADAL" clId="{03736043-A1D9-4EE9-AEA2-F1A7A5792CA1}" dt="2025-05-07T13:26:24.852" v="3176" actId="700"/>
          <ac:spMkLst>
            <pc:docMk/>
            <pc:sldMk cId="3005623906" sldId="1144"/>
            <ac:spMk id="2" creationId="{BBF8D531-3F97-33E2-95BE-144FB9D12ACD}"/>
          </ac:spMkLst>
        </pc:spChg>
        <pc:spChg chg="del">
          <ac:chgData name="Paolo Salvioni" userId="dc5f9bc9-143d-4704-895c-b6db0b7fe360" providerId="ADAL" clId="{03736043-A1D9-4EE9-AEA2-F1A7A5792CA1}" dt="2025-05-07T13:26:24.852" v="3176" actId="700"/>
          <ac:spMkLst>
            <pc:docMk/>
            <pc:sldMk cId="3005623906" sldId="1144"/>
            <ac:spMk id="3" creationId="{D4CA1C0B-25FB-849D-A413-EBC13C095A26}"/>
          </ac:spMkLst>
        </pc:spChg>
        <pc:spChg chg="add mod ord">
          <ac:chgData name="Paolo Salvioni" userId="dc5f9bc9-143d-4704-895c-b6db0b7fe360" providerId="ADAL" clId="{03736043-A1D9-4EE9-AEA2-F1A7A5792CA1}" dt="2025-05-07T13:28:11.632" v="3197" actId="20577"/>
          <ac:spMkLst>
            <pc:docMk/>
            <pc:sldMk cId="3005623906" sldId="1144"/>
            <ac:spMk id="8" creationId="{674C1BB6-849D-C002-9D43-AA6862962ABB}"/>
          </ac:spMkLst>
        </pc:spChg>
        <pc:picChg chg="add mod">
          <ac:chgData name="Paolo Salvioni" userId="dc5f9bc9-143d-4704-895c-b6db0b7fe360" providerId="ADAL" clId="{03736043-A1D9-4EE9-AEA2-F1A7A5792CA1}" dt="2025-05-07T13:27:18.782" v="3181" actId="14100"/>
          <ac:picMkLst>
            <pc:docMk/>
            <pc:sldMk cId="3005623906" sldId="1144"/>
            <ac:picMk id="5" creationId="{DB4D20FF-95FB-09DA-0696-8F7DA85792C9}"/>
          </ac:picMkLst>
        </pc:picChg>
        <pc:picChg chg="add mod ord">
          <ac:chgData name="Paolo Salvioni" userId="dc5f9bc9-143d-4704-895c-b6db0b7fe360" providerId="ADAL" clId="{03736043-A1D9-4EE9-AEA2-F1A7A5792CA1}" dt="2025-05-07T13:31:00.324" v="3232" actId="170"/>
          <ac:picMkLst>
            <pc:docMk/>
            <pc:sldMk cId="3005623906" sldId="1144"/>
            <ac:picMk id="7" creationId="{68A17825-A625-EEFF-9A89-917A5779FF14}"/>
          </ac:picMkLst>
        </pc:picChg>
        <pc:picChg chg="add mod">
          <ac:chgData name="Paolo Salvioni" userId="dc5f9bc9-143d-4704-895c-b6db0b7fe360" providerId="ADAL" clId="{03736043-A1D9-4EE9-AEA2-F1A7A5792CA1}" dt="2025-05-07T13:31:14.885" v="3241" actId="14100"/>
          <ac:picMkLst>
            <pc:docMk/>
            <pc:sldMk cId="3005623906" sldId="1144"/>
            <ac:picMk id="1026" creationId="{803490E1-27D0-D93E-24BD-53F32F138137}"/>
          </ac:picMkLst>
        </pc:picChg>
        <pc:picChg chg="add mod">
          <ac:chgData name="Paolo Salvioni" userId="dc5f9bc9-143d-4704-895c-b6db0b7fe360" providerId="ADAL" clId="{03736043-A1D9-4EE9-AEA2-F1A7A5792CA1}" dt="2025-05-07T13:31:17.938" v="3243" actId="1076"/>
          <ac:picMkLst>
            <pc:docMk/>
            <pc:sldMk cId="3005623906" sldId="1144"/>
            <ac:picMk id="1028" creationId="{260CF9E7-5D77-1AA6-4BAB-7BB798E08E71}"/>
          </ac:picMkLst>
        </pc:picChg>
        <pc:picChg chg="add mod">
          <ac:chgData name="Paolo Salvioni" userId="dc5f9bc9-143d-4704-895c-b6db0b7fe360" providerId="ADAL" clId="{03736043-A1D9-4EE9-AEA2-F1A7A5792CA1}" dt="2025-05-07T13:31:08.593" v="3237" actId="171"/>
          <ac:picMkLst>
            <pc:docMk/>
            <pc:sldMk cId="3005623906" sldId="1144"/>
            <ac:picMk id="1030" creationId="{4365682C-57E0-1D2E-7CC3-EC76AB971B2C}"/>
          </ac:picMkLst>
        </pc:picChg>
        <pc:picChg chg="add mod">
          <ac:chgData name="Paolo Salvioni" userId="dc5f9bc9-143d-4704-895c-b6db0b7fe360" providerId="ADAL" clId="{03736043-A1D9-4EE9-AEA2-F1A7A5792CA1}" dt="2025-05-07T13:31:16.137" v="3242" actId="1076"/>
          <ac:picMkLst>
            <pc:docMk/>
            <pc:sldMk cId="3005623906" sldId="1144"/>
            <ac:picMk id="1032" creationId="{D9F10BA0-B684-FD2C-7E9A-7422CB568770}"/>
          </ac:picMkLst>
        </pc:picChg>
      </pc:sldChg>
      <pc:sldChg chg="addSp modSp new mod modAnim modNotesTx">
        <pc:chgData name="Paolo Salvioni" userId="dc5f9bc9-143d-4704-895c-b6db0b7fe360" providerId="ADAL" clId="{03736043-A1D9-4EE9-AEA2-F1A7A5792CA1}" dt="2025-05-07T13:49:36.405" v="3751"/>
        <pc:sldMkLst>
          <pc:docMk/>
          <pc:sldMk cId="672073256" sldId="1145"/>
        </pc:sldMkLst>
        <pc:spChg chg="mod">
          <ac:chgData name="Paolo Salvioni" userId="dc5f9bc9-143d-4704-895c-b6db0b7fe360" providerId="ADAL" clId="{03736043-A1D9-4EE9-AEA2-F1A7A5792CA1}" dt="2025-05-07T13:32:00.512" v="3284" actId="20577"/>
          <ac:spMkLst>
            <pc:docMk/>
            <pc:sldMk cId="672073256" sldId="1145"/>
            <ac:spMk id="2" creationId="{DA583CE8-DB16-2CB5-6726-55787BB5E2DC}"/>
          </ac:spMkLst>
        </pc:spChg>
        <pc:spChg chg="mod">
          <ac:chgData name="Paolo Salvioni" userId="dc5f9bc9-143d-4704-895c-b6db0b7fe360" providerId="ADAL" clId="{03736043-A1D9-4EE9-AEA2-F1A7A5792CA1}" dt="2025-05-07T13:49:11.096" v="3748" actId="27636"/>
          <ac:spMkLst>
            <pc:docMk/>
            <pc:sldMk cId="672073256" sldId="1145"/>
            <ac:spMk id="3" creationId="{789F048B-F08C-444C-07B8-9CA90E459BC1}"/>
          </ac:spMkLst>
        </pc:spChg>
        <pc:spChg chg="add mod">
          <ac:chgData name="Paolo Salvioni" userId="dc5f9bc9-143d-4704-895c-b6db0b7fe360" providerId="ADAL" clId="{03736043-A1D9-4EE9-AEA2-F1A7A5792CA1}" dt="2025-05-07T13:49:00.329" v="3744" actId="1076"/>
          <ac:spMkLst>
            <pc:docMk/>
            <pc:sldMk cId="672073256" sldId="1145"/>
            <ac:spMk id="6" creationId="{33B69BAA-36EC-E0E0-CDBB-F7122338EB37}"/>
          </ac:spMkLst>
        </pc:spChg>
        <pc:picChg chg="add mod">
          <ac:chgData name="Paolo Salvioni" userId="dc5f9bc9-143d-4704-895c-b6db0b7fe360" providerId="ADAL" clId="{03736043-A1D9-4EE9-AEA2-F1A7A5792CA1}" dt="2025-05-07T13:32:14.744" v="3289" actId="1076"/>
          <ac:picMkLst>
            <pc:docMk/>
            <pc:sldMk cId="672073256" sldId="1145"/>
            <ac:picMk id="4" creationId="{5419541D-F92B-1049-83FF-BCFA197FB2B0}"/>
          </ac:picMkLst>
        </pc:picChg>
        <pc:picChg chg="add mod">
          <ac:chgData name="Paolo Salvioni" userId="dc5f9bc9-143d-4704-895c-b6db0b7fe360" providerId="ADAL" clId="{03736043-A1D9-4EE9-AEA2-F1A7A5792CA1}" dt="2025-05-07T13:49:18.151" v="3749" actId="1076"/>
          <ac:picMkLst>
            <pc:docMk/>
            <pc:sldMk cId="672073256" sldId="1145"/>
            <ac:picMk id="5" creationId="{09E57CFE-0C9D-0424-A37B-7B4E3D2D7155}"/>
          </ac:picMkLst>
        </pc:picChg>
        <pc:picChg chg="add mod">
          <ac:chgData name="Paolo Salvioni" userId="dc5f9bc9-143d-4704-895c-b6db0b7fe360" providerId="ADAL" clId="{03736043-A1D9-4EE9-AEA2-F1A7A5792CA1}" dt="2025-05-07T13:48:48.914" v="3741" actId="1076"/>
          <ac:picMkLst>
            <pc:docMk/>
            <pc:sldMk cId="672073256" sldId="1145"/>
            <ac:picMk id="2050" creationId="{A0E70F85-FA29-7B49-07EE-EB756084240E}"/>
          </ac:picMkLst>
        </pc:picChg>
        <pc:picChg chg="add mod">
          <ac:chgData name="Paolo Salvioni" userId="dc5f9bc9-143d-4704-895c-b6db0b7fe360" providerId="ADAL" clId="{03736043-A1D9-4EE9-AEA2-F1A7A5792CA1}" dt="2025-05-07T13:49:07.974" v="3746" actId="167"/>
          <ac:picMkLst>
            <pc:docMk/>
            <pc:sldMk cId="672073256" sldId="1145"/>
            <ac:picMk id="2052" creationId="{1CF0AD20-3B22-FDEA-3057-651353FD5A54}"/>
          </ac:picMkLst>
        </pc:picChg>
      </pc:sldChg>
    </pc:docChg>
  </pc:docChgLst>
  <pc:docChgLst>
    <pc:chgData name="Paolo Salvioni" userId="dc5f9bc9-143d-4704-895c-b6db0b7fe360" providerId="ADAL" clId="{1EB7530C-1597-47FA-9D14-03A347E2CEB7}"/>
    <pc:docChg chg="undo custSel addSld modSld modSection">
      <pc:chgData name="Paolo Salvioni" userId="dc5f9bc9-143d-4704-895c-b6db0b7fe360" providerId="ADAL" clId="{1EB7530C-1597-47FA-9D14-03A347E2CEB7}" dt="2025-05-09T12:30:18.239" v="496" actId="20577"/>
      <pc:docMkLst>
        <pc:docMk/>
      </pc:docMkLst>
      <pc:sldChg chg="modNotesTx">
        <pc:chgData name="Paolo Salvioni" userId="dc5f9bc9-143d-4704-895c-b6db0b7fe360" providerId="ADAL" clId="{1EB7530C-1597-47FA-9D14-03A347E2CEB7}" dt="2025-05-09T12:30:18.239" v="496" actId="20577"/>
        <pc:sldMkLst>
          <pc:docMk/>
          <pc:sldMk cId="1999898295" sldId="260"/>
        </pc:sldMkLst>
      </pc:sldChg>
      <pc:sldChg chg="addSp delSp modSp mod modAnim">
        <pc:chgData name="Paolo Salvioni" userId="dc5f9bc9-143d-4704-895c-b6db0b7fe360" providerId="ADAL" clId="{1EB7530C-1597-47FA-9D14-03A347E2CEB7}" dt="2025-05-09T08:54:09.898" v="223"/>
        <pc:sldMkLst>
          <pc:docMk/>
          <pc:sldMk cId="1414510811" sldId="272"/>
        </pc:sldMkLst>
        <pc:spChg chg="add mod">
          <ac:chgData name="Paolo Salvioni" userId="dc5f9bc9-143d-4704-895c-b6db0b7fe360" providerId="ADAL" clId="{1EB7530C-1597-47FA-9D14-03A347E2CEB7}" dt="2025-05-09T08:50:07.720" v="90" actId="207"/>
          <ac:spMkLst>
            <pc:docMk/>
            <pc:sldMk cId="1414510811" sldId="272"/>
            <ac:spMk id="5" creationId="{039BD9FC-FF65-BB8C-5FDB-DD5B4E74C2A9}"/>
          </ac:spMkLst>
        </pc:spChg>
        <pc:spChg chg="add mod">
          <ac:chgData name="Paolo Salvioni" userId="dc5f9bc9-143d-4704-895c-b6db0b7fe360" providerId="ADAL" clId="{1EB7530C-1597-47FA-9D14-03A347E2CEB7}" dt="2025-05-09T08:53:40.003" v="222" actId="207"/>
          <ac:spMkLst>
            <pc:docMk/>
            <pc:sldMk cId="1414510811" sldId="272"/>
            <ac:spMk id="6" creationId="{9F682AED-5248-82ED-D61D-C5D5C7B3E52C}"/>
          </ac:spMkLst>
        </pc:spChg>
        <pc:cxnChg chg="add del mod">
          <ac:chgData name="Paolo Salvioni" userId="dc5f9bc9-143d-4704-895c-b6db0b7fe360" providerId="ADAL" clId="{1EB7530C-1597-47FA-9D14-03A347E2CEB7}" dt="2025-05-09T08:52:05.235" v="208" actId="478"/>
          <ac:cxnSpMkLst>
            <pc:docMk/>
            <pc:sldMk cId="1414510811" sldId="272"/>
            <ac:cxnSpMk id="8" creationId="{2DCD7EBC-2EDF-A806-721E-3F5E962410BE}"/>
          </ac:cxnSpMkLst>
        </pc:cxnChg>
        <pc:cxnChg chg="add del mod">
          <ac:chgData name="Paolo Salvioni" userId="dc5f9bc9-143d-4704-895c-b6db0b7fe360" providerId="ADAL" clId="{1EB7530C-1597-47FA-9D14-03A347E2CEB7}" dt="2025-05-09T08:52:31.764" v="210" actId="478"/>
          <ac:cxnSpMkLst>
            <pc:docMk/>
            <pc:sldMk cId="1414510811" sldId="272"/>
            <ac:cxnSpMk id="10" creationId="{ECCDA4C4-2883-74DE-B8EF-64F528EA11A9}"/>
          </ac:cxnSpMkLst>
        </pc:cxnChg>
        <pc:cxnChg chg="add mod">
          <ac:chgData name="Paolo Salvioni" userId="dc5f9bc9-143d-4704-895c-b6db0b7fe360" providerId="ADAL" clId="{1EB7530C-1597-47FA-9D14-03A347E2CEB7}" dt="2025-05-09T08:52:42.182" v="212" actId="13822"/>
          <ac:cxnSpMkLst>
            <pc:docMk/>
            <pc:sldMk cId="1414510811" sldId="272"/>
            <ac:cxnSpMk id="12" creationId="{7B74F264-4F32-8B73-0EEA-3FDA6ABD1285}"/>
          </ac:cxnSpMkLst>
        </pc:cxnChg>
        <pc:cxnChg chg="add mod">
          <ac:chgData name="Paolo Salvioni" userId="dc5f9bc9-143d-4704-895c-b6db0b7fe360" providerId="ADAL" clId="{1EB7530C-1597-47FA-9D14-03A347E2CEB7}" dt="2025-05-09T08:52:50.825" v="215" actId="14100"/>
          <ac:cxnSpMkLst>
            <pc:docMk/>
            <pc:sldMk cId="1414510811" sldId="272"/>
            <ac:cxnSpMk id="13" creationId="{1A3E70BB-8B0C-6E19-3534-29752058D430}"/>
          </ac:cxnSpMkLst>
        </pc:cxnChg>
        <pc:cxnChg chg="add mod">
          <ac:chgData name="Paolo Salvioni" userId="dc5f9bc9-143d-4704-895c-b6db0b7fe360" providerId="ADAL" clId="{1EB7530C-1597-47FA-9D14-03A347E2CEB7}" dt="2025-05-09T08:52:58.194" v="218" actId="14100"/>
          <ac:cxnSpMkLst>
            <pc:docMk/>
            <pc:sldMk cId="1414510811" sldId="272"/>
            <ac:cxnSpMk id="16" creationId="{1F1C6BD1-ECA0-BC19-C0A9-327C0E8480BE}"/>
          </ac:cxnSpMkLst>
        </pc:cxnChg>
      </pc:sldChg>
      <pc:sldChg chg="addSp modSp">
        <pc:chgData name="Paolo Salvioni" userId="dc5f9bc9-143d-4704-895c-b6db0b7fe360" providerId="ADAL" clId="{1EB7530C-1597-47FA-9D14-03A347E2CEB7}" dt="2025-05-09T09:05:51.505" v="263" actId="1076"/>
        <pc:sldMkLst>
          <pc:docMk/>
          <pc:sldMk cId="1646021448" sldId="308"/>
        </pc:sldMkLst>
        <pc:picChg chg="add mod">
          <ac:chgData name="Paolo Salvioni" userId="dc5f9bc9-143d-4704-895c-b6db0b7fe360" providerId="ADAL" clId="{1EB7530C-1597-47FA-9D14-03A347E2CEB7}" dt="2025-05-09T09:05:51.505" v="263" actId="1076"/>
          <ac:picMkLst>
            <pc:docMk/>
            <pc:sldMk cId="1646021448" sldId="308"/>
            <ac:picMk id="1026" creationId="{1AA265D0-9643-FB20-101B-D60E6EDD96B3}"/>
          </ac:picMkLst>
        </pc:picChg>
      </pc:sldChg>
      <pc:sldChg chg="modSp mod">
        <pc:chgData name="Paolo Salvioni" userId="dc5f9bc9-143d-4704-895c-b6db0b7fe360" providerId="ADAL" clId="{1EB7530C-1597-47FA-9D14-03A347E2CEB7}" dt="2025-05-09T09:09:16.427" v="273" actId="1076"/>
        <pc:sldMkLst>
          <pc:docMk/>
          <pc:sldMk cId="2794698023" sldId="309"/>
        </pc:sldMkLst>
        <pc:spChg chg="mod">
          <ac:chgData name="Paolo Salvioni" userId="dc5f9bc9-143d-4704-895c-b6db0b7fe360" providerId="ADAL" clId="{1EB7530C-1597-47FA-9D14-03A347E2CEB7}" dt="2025-05-09T09:09:16.427" v="273" actId="1076"/>
          <ac:spMkLst>
            <pc:docMk/>
            <pc:sldMk cId="2794698023" sldId="309"/>
            <ac:spMk id="5" creationId="{AB6589F6-7829-83DA-6704-2C03BD497F1F}"/>
          </ac:spMkLst>
        </pc:spChg>
        <pc:spChg chg="mod">
          <ac:chgData name="Paolo Salvioni" userId="dc5f9bc9-143d-4704-895c-b6db0b7fe360" providerId="ADAL" clId="{1EB7530C-1597-47FA-9D14-03A347E2CEB7}" dt="2025-05-09T09:08:42.387" v="268" actId="1076"/>
          <ac:spMkLst>
            <pc:docMk/>
            <pc:sldMk cId="2794698023" sldId="309"/>
            <ac:spMk id="6" creationId="{DA18B8B5-ECEA-440D-DD49-D9A422AAEBCD}"/>
          </ac:spMkLst>
        </pc:spChg>
        <pc:spChg chg="mod">
          <ac:chgData name="Paolo Salvioni" userId="dc5f9bc9-143d-4704-895c-b6db0b7fe360" providerId="ADAL" clId="{1EB7530C-1597-47FA-9D14-03A347E2CEB7}" dt="2025-05-09T09:09:05.483" v="272" actId="1076"/>
          <ac:spMkLst>
            <pc:docMk/>
            <pc:sldMk cId="2794698023" sldId="309"/>
            <ac:spMk id="7" creationId="{D093D68D-FF7D-1C49-E759-B1C4F3131B72}"/>
          </ac:spMkLst>
        </pc:spChg>
        <pc:picChg chg="mod ord">
          <ac:chgData name="Paolo Salvioni" userId="dc5f9bc9-143d-4704-895c-b6db0b7fe360" providerId="ADAL" clId="{1EB7530C-1597-47FA-9D14-03A347E2CEB7}" dt="2025-05-09T09:08:58.161" v="271" actId="167"/>
          <ac:picMkLst>
            <pc:docMk/>
            <pc:sldMk cId="2794698023" sldId="309"/>
            <ac:picMk id="3" creationId="{9B98D18D-D2C8-E471-9E92-071B2EC2CCE5}"/>
          </ac:picMkLst>
        </pc:picChg>
        <pc:picChg chg="mod">
          <ac:chgData name="Paolo Salvioni" userId="dc5f9bc9-143d-4704-895c-b6db0b7fe360" providerId="ADAL" clId="{1EB7530C-1597-47FA-9D14-03A347E2CEB7}" dt="2025-05-09T09:08:33.571" v="266" actId="1076"/>
          <ac:picMkLst>
            <pc:docMk/>
            <pc:sldMk cId="2794698023" sldId="309"/>
            <ac:picMk id="4" creationId="{74D6BA87-FC40-E8BD-CB1D-25D40FE0CA1E}"/>
          </ac:picMkLst>
        </pc:picChg>
      </pc:sldChg>
      <pc:sldChg chg="modNotesTx">
        <pc:chgData name="Paolo Salvioni" userId="dc5f9bc9-143d-4704-895c-b6db0b7fe360" providerId="ADAL" clId="{1EB7530C-1597-47FA-9D14-03A347E2CEB7}" dt="2025-05-09T09:13:55.832" v="457" actId="6549"/>
        <pc:sldMkLst>
          <pc:docMk/>
          <pc:sldMk cId="1964981333" sldId="311"/>
        </pc:sldMkLst>
      </pc:sldChg>
      <pc:sldChg chg="addSp modSp mod">
        <pc:chgData name="Paolo Salvioni" userId="dc5f9bc9-143d-4704-895c-b6db0b7fe360" providerId="ADAL" clId="{1EB7530C-1597-47FA-9D14-03A347E2CEB7}" dt="2025-05-09T09:22:38.795" v="470" actId="12788"/>
        <pc:sldMkLst>
          <pc:docMk/>
          <pc:sldMk cId="669487094" sldId="1100"/>
        </pc:sldMkLst>
        <pc:picChg chg="add mod">
          <ac:chgData name="Paolo Salvioni" userId="dc5f9bc9-143d-4704-895c-b6db0b7fe360" providerId="ADAL" clId="{1EB7530C-1597-47FA-9D14-03A347E2CEB7}" dt="2025-05-09T09:22:38.795" v="470" actId="12788"/>
          <ac:picMkLst>
            <pc:docMk/>
            <pc:sldMk cId="669487094" sldId="1100"/>
            <ac:picMk id="5" creationId="{2E7B04E5-AFCD-4178-B84B-5B355110F7C5}"/>
          </ac:picMkLst>
        </pc:picChg>
        <pc:picChg chg="add mod">
          <ac:chgData name="Paolo Salvioni" userId="dc5f9bc9-143d-4704-895c-b6db0b7fe360" providerId="ADAL" clId="{1EB7530C-1597-47FA-9D14-03A347E2CEB7}" dt="2025-05-09T09:22:38.795" v="470" actId="12788"/>
          <ac:picMkLst>
            <pc:docMk/>
            <pc:sldMk cId="669487094" sldId="1100"/>
            <ac:picMk id="2050" creationId="{380C0FF8-E579-E2A0-A30D-DCA28F18C3E4}"/>
          </ac:picMkLst>
        </pc:picChg>
      </pc:sldChg>
      <pc:sldChg chg="addSp delSp modSp">
        <pc:chgData name="Paolo Salvioni" userId="dc5f9bc9-143d-4704-895c-b6db0b7fe360" providerId="ADAL" clId="{1EB7530C-1597-47FA-9D14-03A347E2CEB7}" dt="2025-05-09T09:21:08.168" v="463"/>
        <pc:sldMkLst>
          <pc:docMk/>
          <pc:sldMk cId="2606705666" sldId="1101"/>
        </pc:sldMkLst>
        <pc:picChg chg="add mod">
          <ac:chgData name="Paolo Salvioni" userId="dc5f9bc9-143d-4704-895c-b6db0b7fe360" providerId="ADAL" clId="{1EB7530C-1597-47FA-9D14-03A347E2CEB7}" dt="2025-05-09T09:21:08.168" v="463"/>
          <ac:picMkLst>
            <pc:docMk/>
            <pc:sldMk cId="2606705666" sldId="1101"/>
            <ac:picMk id="3" creationId="{CD3979F7-C8E6-2A6A-1AB3-59265814C39F}"/>
          </ac:picMkLst>
        </pc:picChg>
        <pc:picChg chg="add del">
          <ac:chgData name="Paolo Salvioni" userId="dc5f9bc9-143d-4704-895c-b6db0b7fe360" providerId="ADAL" clId="{1EB7530C-1597-47FA-9D14-03A347E2CEB7}" dt="2025-05-09T09:21:04.987" v="462" actId="478"/>
          <ac:picMkLst>
            <pc:docMk/>
            <pc:sldMk cId="2606705666" sldId="1101"/>
            <ac:picMk id="3074" creationId="{1DCE06AD-56A1-51F4-1F7F-87D41F2BB74A}"/>
          </ac:picMkLst>
        </pc:picChg>
      </pc:sldChg>
      <pc:sldChg chg="addSp modSp">
        <pc:chgData name="Paolo Salvioni" userId="dc5f9bc9-143d-4704-895c-b6db0b7fe360" providerId="ADAL" clId="{1EB7530C-1597-47FA-9D14-03A347E2CEB7}" dt="2025-05-09T09:21:10.355" v="464"/>
        <pc:sldMkLst>
          <pc:docMk/>
          <pc:sldMk cId="191574155" sldId="1102"/>
        </pc:sldMkLst>
        <pc:picChg chg="add mod">
          <ac:chgData name="Paolo Salvioni" userId="dc5f9bc9-143d-4704-895c-b6db0b7fe360" providerId="ADAL" clId="{1EB7530C-1597-47FA-9D14-03A347E2CEB7}" dt="2025-05-09T09:21:10.355" v="464"/>
          <ac:picMkLst>
            <pc:docMk/>
            <pc:sldMk cId="191574155" sldId="1102"/>
            <ac:picMk id="3" creationId="{A1103002-3097-363F-7055-3ABA7210E529}"/>
          </ac:picMkLst>
        </pc:picChg>
      </pc:sldChg>
      <pc:sldChg chg="modSp mod">
        <pc:chgData name="Paolo Salvioni" userId="dc5f9bc9-143d-4704-895c-b6db0b7fe360" providerId="ADAL" clId="{1EB7530C-1597-47FA-9D14-03A347E2CEB7}" dt="2025-05-09T12:21:42.569" v="494" actId="6549"/>
        <pc:sldMkLst>
          <pc:docMk/>
          <pc:sldMk cId="1128100373" sldId="1110"/>
        </pc:sldMkLst>
        <pc:spChg chg="mod">
          <ac:chgData name="Paolo Salvioni" userId="dc5f9bc9-143d-4704-895c-b6db0b7fe360" providerId="ADAL" clId="{1EB7530C-1597-47FA-9D14-03A347E2CEB7}" dt="2025-05-09T12:21:18.154" v="489" actId="6549"/>
          <ac:spMkLst>
            <pc:docMk/>
            <pc:sldMk cId="1128100373" sldId="1110"/>
            <ac:spMk id="3" creationId="{A1C81AF1-7B1A-25D8-253A-314492A58887}"/>
          </ac:spMkLst>
        </pc:spChg>
        <pc:spChg chg="mod">
          <ac:chgData name="Paolo Salvioni" userId="dc5f9bc9-143d-4704-895c-b6db0b7fe360" providerId="ADAL" clId="{1EB7530C-1597-47FA-9D14-03A347E2CEB7}" dt="2025-05-09T12:21:42.569" v="494" actId="6549"/>
          <ac:spMkLst>
            <pc:docMk/>
            <pc:sldMk cId="1128100373" sldId="1110"/>
            <ac:spMk id="4" creationId="{35DBE1B4-5336-9C50-B3BD-86AAE4A618C5}"/>
          </ac:spMkLst>
        </pc:spChg>
      </pc:sldChg>
      <pc:sldChg chg="modSp mod">
        <pc:chgData name="Paolo Salvioni" userId="dc5f9bc9-143d-4704-895c-b6db0b7fe360" providerId="ADAL" clId="{1EB7530C-1597-47FA-9D14-03A347E2CEB7}" dt="2025-05-09T12:18:39.892" v="480"/>
        <pc:sldMkLst>
          <pc:docMk/>
          <pc:sldMk cId="3695698718" sldId="1112"/>
        </pc:sldMkLst>
        <pc:spChg chg="mod">
          <ac:chgData name="Paolo Salvioni" userId="dc5f9bc9-143d-4704-895c-b6db0b7fe360" providerId="ADAL" clId="{1EB7530C-1597-47FA-9D14-03A347E2CEB7}" dt="2025-05-09T12:18:39.892" v="480"/>
          <ac:spMkLst>
            <pc:docMk/>
            <pc:sldMk cId="3695698718" sldId="1112"/>
            <ac:spMk id="4" creationId="{9CB7C199-1A36-99F1-8426-0868C2BB95E1}"/>
          </ac:spMkLst>
        </pc:spChg>
      </pc:sldChg>
      <pc:sldChg chg="addSp delSp modSp mod">
        <pc:chgData name="Paolo Salvioni" userId="dc5f9bc9-143d-4704-895c-b6db0b7fe360" providerId="ADAL" clId="{1EB7530C-1597-47FA-9D14-03A347E2CEB7}" dt="2025-05-09T08:31:00.966" v="76" actId="20577"/>
        <pc:sldMkLst>
          <pc:docMk/>
          <pc:sldMk cId="1566807077" sldId="1139"/>
        </pc:sldMkLst>
        <pc:spChg chg="mod">
          <ac:chgData name="Paolo Salvioni" userId="dc5f9bc9-143d-4704-895c-b6db0b7fe360" providerId="ADAL" clId="{1EB7530C-1597-47FA-9D14-03A347E2CEB7}" dt="2025-05-09T08:31:00.966" v="76" actId="20577"/>
          <ac:spMkLst>
            <pc:docMk/>
            <pc:sldMk cId="1566807077" sldId="1139"/>
            <ac:spMk id="3" creationId="{0EE3B05C-D90F-AC57-0521-C329690BC36D}"/>
          </ac:spMkLst>
        </pc:spChg>
        <pc:picChg chg="add del">
          <ac:chgData name="Paolo Salvioni" userId="dc5f9bc9-143d-4704-895c-b6db0b7fe360" providerId="ADAL" clId="{1EB7530C-1597-47FA-9D14-03A347E2CEB7}" dt="2025-05-09T08:30:03.418" v="35" actId="21"/>
          <ac:picMkLst>
            <pc:docMk/>
            <pc:sldMk cId="1566807077" sldId="1139"/>
            <ac:picMk id="5" creationId="{E848C609-B9AE-9CE8-16FD-AE82A96A01BF}"/>
          </ac:picMkLst>
        </pc:picChg>
      </pc:sldChg>
      <pc:sldChg chg="addSp modSp mod modAnim">
        <pc:chgData name="Paolo Salvioni" userId="dc5f9bc9-143d-4704-895c-b6db0b7fe360" providerId="ADAL" clId="{1EB7530C-1597-47FA-9D14-03A347E2CEB7}" dt="2025-05-09T08:55:37.669" v="225" actId="1076"/>
        <pc:sldMkLst>
          <pc:docMk/>
          <pc:sldMk cId="2947809151" sldId="1140"/>
        </pc:sldMkLst>
        <pc:spChg chg="add mod">
          <ac:chgData name="Paolo Salvioni" userId="dc5f9bc9-143d-4704-895c-b6db0b7fe360" providerId="ADAL" clId="{1EB7530C-1597-47FA-9D14-03A347E2CEB7}" dt="2025-05-09T08:55:37.669" v="225" actId="1076"/>
          <ac:spMkLst>
            <pc:docMk/>
            <pc:sldMk cId="2947809151" sldId="1140"/>
            <ac:spMk id="3" creationId="{FB031C67-40A6-EFC9-2F9A-8A1184BB3D4F}"/>
          </ac:spMkLst>
        </pc:spChg>
      </pc:sldChg>
      <pc:sldChg chg="addSp modSp mod modAnim">
        <pc:chgData name="Paolo Salvioni" userId="dc5f9bc9-143d-4704-895c-b6db0b7fe360" providerId="ADAL" clId="{1EB7530C-1597-47FA-9D14-03A347E2CEB7}" dt="2025-05-09T08:56:47.996" v="253"/>
        <pc:sldMkLst>
          <pc:docMk/>
          <pc:sldMk cId="3316283368" sldId="1141"/>
        </pc:sldMkLst>
        <pc:spChg chg="add mod">
          <ac:chgData name="Paolo Salvioni" userId="dc5f9bc9-143d-4704-895c-b6db0b7fe360" providerId="ADAL" clId="{1EB7530C-1597-47FA-9D14-03A347E2CEB7}" dt="2025-05-09T08:56:43.060" v="252" actId="114"/>
          <ac:spMkLst>
            <pc:docMk/>
            <pc:sldMk cId="3316283368" sldId="1141"/>
            <ac:spMk id="3" creationId="{2302CDBC-6828-DE58-C984-BB15D29B53DD}"/>
          </ac:spMkLst>
        </pc:spChg>
        <pc:spChg chg="add mod">
          <ac:chgData name="Paolo Salvioni" userId="dc5f9bc9-143d-4704-895c-b6db0b7fe360" providerId="ADAL" clId="{1EB7530C-1597-47FA-9D14-03A347E2CEB7}" dt="2025-05-09T08:56:43.060" v="252" actId="114"/>
          <ac:spMkLst>
            <pc:docMk/>
            <pc:sldMk cId="3316283368" sldId="1141"/>
            <ac:spMk id="4" creationId="{48D28291-4009-4ED3-89AD-271DC885F92A}"/>
          </ac:spMkLst>
        </pc:spChg>
      </pc:sldChg>
      <pc:sldChg chg="addSp delSp modSp new mod setBg modClrScheme chgLayout">
        <pc:chgData name="Paolo Salvioni" userId="dc5f9bc9-143d-4704-895c-b6db0b7fe360" providerId="ADAL" clId="{1EB7530C-1597-47FA-9D14-03A347E2CEB7}" dt="2025-05-09T08:30:30.682" v="41"/>
        <pc:sldMkLst>
          <pc:docMk/>
          <pc:sldMk cId="457912799" sldId="1146"/>
        </pc:sldMkLst>
        <pc:spChg chg="del">
          <ac:chgData name="Paolo Salvioni" userId="dc5f9bc9-143d-4704-895c-b6db0b7fe360" providerId="ADAL" clId="{1EB7530C-1597-47FA-9D14-03A347E2CEB7}" dt="2025-05-09T08:30:10.302" v="37" actId="700"/>
          <ac:spMkLst>
            <pc:docMk/>
            <pc:sldMk cId="457912799" sldId="1146"/>
            <ac:spMk id="2" creationId="{9789C8E6-DF10-0DCB-2557-C90BEDAC856B}"/>
          </ac:spMkLst>
        </pc:spChg>
        <pc:picChg chg="add mod">
          <ac:chgData name="Paolo Salvioni" userId="dc5f9bc9-143d-4704-895c-b6db0b7fe360" providerId="ADAL" clId="{1EB7530C-1597-47FA-9D14-03A347E2CEB7}" dt="2025-05-09T08:30:19.959" v="40" actId="1076"/>
          <ac:picMkLst>
            <pc:docMk/>
            <pc:sldMk cId="457912799" sldId="1146"/>
            <ac:picMk id="5" creationId="{E848C609-B9AE-9CE8-16FD-AE82A96A01B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le1.intranet.chuv\data1\MEM\CAREMENS\THERAPEUTES\5.%20Gestion\1.%20Statistiques%20principales\Indicateurs\Analyses%20statistiques%20mars%202024_Julien%20Sauser\Donn&#233;es_pouranalyses_tous%20les%20CM.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Statisticien'!$C$31</c:f>
                <c:numCache>
                  <c:formatCode>General</c:formatCode>
                  <c:ptCount val="1"/>
                  <c:pt idx="0">
                    <c:v>0.26877277758387152</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Statisticien'!$C$29</c:f>
              <c:numCache>
                <c:formatCode>General</c:formatCode>
                <c:ptCount val="1"/>
                <c:pt idx="0">
                  <c:v>10.1</c:v>
                </c:pt>
              </c:numCache>
            </c:numRef>
          </c:val>
          <c:extLst>
            <c:ext xmlns:c16="http://schemas.microsoft.com/office/drawing/2014/chart" uri="{C3380CC4-5D6E-409C-BE32-E72D297353CC}">
              <c16:uniqueId val="{00000000-67B5-4C38-8F24-49CB34723C93}"/>
            </c:ext>
          </c:extLst>
        </c:ser>
        <c:ser>
          <c:idx val="1"/>
          <c:order val="1"/>
          <c:spPr>
            <a:solidFill>
              <a:schemeClr val="accent2">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Statisticien'!$D$31</c:f>
                <c:numCache>
                  <c:formatCode>General</c:formatCode>
                  <c:ptCount val="1"/>
                  <c:pt idx="0">
                    <c:v>0.41576092031014988</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Statisticien'!$D$29</c:f>
              <c:numCache>
                <c:formatCode>General</c:formatCode>
                <c:ptCount val="1"/>
                <c:pt idx="0">
                  <c:v>7.6</c:v>
                </c:pt>
              </c:numCache>
            </c:numRef>
          </c:val>
          <c:extLst>
            <c:ext xmlns:c16="http://schemas.microsoft.com/office/drawing/2014/chart" uri="{C3380CC4-5D6E-409C-BE32-E72D297353CC}">
              <c16:uniqueId val="{00000001-67B5-4C38-8F24-49CB34723C93}"/>
            </c:ext>
          </c:extLst>
        </c:ser>
        <c:dLbls>
          <c:dLblPos val="outEnd"/>
          <c:showLegendKey val="0"/>
          <c:showVal val="1"/>
          <c:showCatName val="0"/>
          <c:showSerName val="0"/>
          <c:showPercent val="0"/>
          <c:showBubbleSize val="0"/>
        </c:dLbls>
        <c:gapWidth val="219"/>
        <c:overlap val="-27"/>
        <c:axId val="1659853248"/>
        <c:axId val="1659859968"/>
      </c:barChart>
      <c:catAx>
        <c:axId val="1659853248"/>
        <c:scaling>
          <c:orientation val="minMax"/>
        </c:scaling>
        <c:delete val="1"/>
        <c:axPos val="b"/>
        <c:numFmt formatCode="General" sourceLinked="1"/>
        <c:majorTickMark val="none"/>
        <c:minorTickMark val="none"/>
        <c:tickLblPos val="nextTo"/>
        <c:crossAx val="1659859968"/>
        <c:crosses val="autoZero"/>
        <c:auto val="1"/>
        <c:lblAlgn val="ctr"/>
        <c:lblOffset val="100"/>
        <c:noMultiLvlLbl val="0"/>
      </c:catAx>
      <c:valAx>
        <c:axId val="1659859968"/>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659853248"/>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78291716279725"/>
          <c:y val="0.11472338327412902"/>
          <c:w val="0.81757390943998021"/>
          <c:h val="0.84359612949495177"/>
        </c:manualLayout>
      </c:layout>
      <c:barChart>
        <c:barDir val="col"/>
        <c:grouping val="clustered"/>
        <c:varyColors val="0"/>
        <c:ser>
          <c:idx val="0"/>
          <c:order val="0"/>
          <c:spPr>
            <a:solidFill>
              <a:schemeClr val="tx1">
                <a:alpha val="75000"/>
              </a:schemeClr>
            </a:solidFill>
            <a:ln>
              <a:noFill/>
            </a:ln>
            <a:effectLst/>
          </c:spPr>
          <c:invertIfNegative val="0"/>
          <c:dLbls>
            <c:dLbl>
              <c:idx val="0"/>
              <c:tx>
                <c:rich>
                  <a:bodyPr/>
                  <a:lstStyle/>
                  <a:p>
                    <a:r>
                      <a:rPr lang="en-US"/>
                      <a:t>6.5</a:t>
                    </a:r>
                  </a:p>
                </c:rich>
              </c:tx>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3929-4FCA-BD61-A0D65860B0FD}"/>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Statisticien'!$H$26</c:f>
                <c:numCache>
                  <c:formatCode>General</c:formatCode>
                  <c:ptCount val="1"/>
                  <c:pt idx="0">
                    <c:v>0.25768670711620001</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Statisticien'!$H$24</c:f>
              <c:numCache>
                <c:formatCode>General</c:formatCode>
                <c:ptCount val="1"/>
                <c:pt idx="0">
                  <c:v>6.6</c:v>
                </c:pt>
              </c:numCache>
            </c:numRef>
          </c:val>
          <c:extLst>
            <c:ext xmlns:c16="http://schemas.microsoft.com/office/drawing/2014/chart" uri="{C3380CC4-5D6E-409C-BE32-E72D297353CC}">
              <c16:uniqueId val="{00000001-3929-4FCA-BD61-A0D65860B0FD}"/>
            </c:ext>
          </c:extLst>
        </c:ser>
        <c:ser>
          <c:idx val="1"/>
          <c:order val="1"/>
          <c:spPr>
            <a:solidFill>
              <a:schemeClr val="accent2">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Statisticien'!$I$26</c:f>
                <c:numCache>
                  <c:formatCode>General</c:formatCode>
                  <c:ptCount val="1"/>
                  <c:pt idx="0">
                    <c:v>0.25219532999651223</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Statisticien'!$I$24</c:f>
              <c:numCache>
                <c:formatCode>General</c:formatCode>
                <c:ptCount val="1"/>
                <c:pt idx="0">
                  <c:v>5.8</c:v>
                </c:pt>
              </c:numCache>
            </c:numRef>
          </c:val>
          <c:extLst>
            <c:ext xmlns:c16="http://schemas.microsoft.com/office/drawing/2014/chart" uri="{C3380CC4-5D6E-409C-BE32-E72D297353CC}">
              <c16:uniqueId val="{00000002-3929-4FCA-BD61-A0D65860B0FD}"/>
            </c:ext>
          </c:extLst>
        </c:ser>
        <c:dLbls>
          <c:dLblPos val="outEnd"/>
          <c:showLegendKey val="0"/>
          <c:showVal val="1"/>
          <c:showCatName val="0"/>
          <c:showSerName val="0"/>
          <c:showPercent val="0"/>
          <c:showBubbleSize val="0"/>
        </c:dLbls>
        <c:gapWidth val="219"/>
        <c:overlap val="-27"/>
        <c:axId val="766082096"/>
        <c:axId val="766083056"/>
      </c:barChart>
      <c:catAx>
        <c:axId val="766082096"/>
        <c:scaling>
          <c:orientation val="minMax"/>
        </c:scaling>
        <c:delete val="1"/>
        <c:axPos val="b"/>
        <c:numFmt formatCode="General" sourceLinked="1"/>
        <c:majorTickMark val="none"/>
        <c:minorTickMark val="none"/>
        <c:tickLblPos val="nextTo"/>
        <c:crossAx val="766083056"/>
        <c:crosses val="autoZero"/>
        <c:auto val="1"/>
        <c:lblAlgn val="ctr"/>
        <c:lblOffset val="100"/>
        <c:noMultiLvlLbl val="0"/>
      </c:catAx>
      <c:valAx>
        <c:axId val="766083056"/>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766082096"/>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alpha val="7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Statisticien'!$I$44</c:f>
                <c:numCache>
                  <c:formatCode>General</c:formatCode>
                  <c:ptCount val="1"/>
                  <c:pt idx="0">
                    <c:v>0.27034653377128337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Statisticien'!$C$42</c:f>
              <c:numCache>
                <c:formatCode>General</c:formatCode>
                <c:ptCount val="1"/>
                <c:pt idx="0">
                  <c:v>4.3</c:v>
                </c:pt>
              </c:numCache>
            </c:numRef>
          </c:val>
          <c:extLst>
            <c:ext xmlns:c16="http://schemas.microsoft.com/office/drawing/2014/chart" uri="{C3380CC4-5D6E-409C-BE32-E72D297353CC}">
              <c16:uniqueId val="{00000000-9FEA-4F98-BB41-9768A3B2F6FC}"/>
            </c:ext>
          </c:extLst>
        </c:ser>
        <c:ser>
          <c:idx val="1"/>
          <c:order val="1"/>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Statisticien'!$J$44</c:f>
                <c:numCache>
                  <c:formatCode>General</c:formatCode>
                  <c:ptCount val="1"/>
                  <c:pt idx="0">
                    <c:v>0.20690147215059199</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Statisticien'!$D$42</c:f>
              <c:numCache>
                <c:formatCode>General</c:formatCode>
                <c:ptCount val="1"/>
                <c:pt idx="0">
                  <c:v>3.4</c:v>
                </c:pt>
              </c:numCache>
            </c:numRef>
          </c:val>
          <c:extLst>
            <c:ext xmlns:c16="http://schemas.microsoft.com/office/drawing/2014/chart" uri="{C3380CC4-5D6E-409C-BE32-E72D297353CC}">
              <c16:uniqueId val="{00000001-9FEA-4F98-BB41-9768A3B2F6FC}"/>
            </c:ext>
          </c:extLst>
        </c:ser>
        <c:dLbls>
          <c:dLblPos val="outEnd"/>
          <c:showLegendKey val="0"/>
          <c:showVal val="1"/>
          <c:showCatName val="0"/>
          <c:showSerName val="0"/>
          <c:showPercent val="0"/>
          <c:showBubbleSize val="0"/>
        </c:dLbls>
        <c:gapWidth val="219"/>
        <c:overlap val="-27"/>
        <c:axId val="766082096"/>
        <c:axId val="766083056"/>
      </c:barChart>
      <c:catAx>
        <c:axId val="766082096"/>
        <c:scaling>
          <c:orientation val="minMax"/>
        </c:scaling>
        <c:delete val="1"/>
        <c:axPos val="b"/>
        <c:numFmt formatCode="General" sourceLinked="1"/>
        <c:majorTickMark val="none"/>
        <c:minorTickMark val="none"/>
        <c:tickLblPos val="nextTo"/>
        <c:crossAx val="766083056"/>
        <c:crosses val="autoZero"/>
        <c:auto val="1"/>
        <c:lblAlgn val="ctr"/>
        <c:lblOffset val="100"/>
        <c:noMultiLvlLbl val="0"/>
      </c:catAx>
      <c:valAx>
        <c:axId val="766083056"/>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fr-FR"/>
          </a:p>
        </c:txPr>
        <c:crossAx val="766082096"/>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sz="1200">
          <a:solidFill>
            <a:schemeClr val="tx1"/>
          </a:solidFill>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8983401722672"/>
          <c:y val="0.19076627177293212"/>
          <c:w val="0.81498428893571406"/>
          <c:h val="0.78092460105641381"/>
        </c:manualLayout>
      </c:layout>
      <c:barChart>
        <c:barDir val="col"/>
        <c:grouping val="clustered"/>
        <c:varyColors val="0"/>
        <c:ser>
          <c:idx val="0"/>
          <c:order val="0"/>
          <c:spPr>
            <a:solidFill>
              <a:schemeClr val="tx1">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Statisticien'!$C$49</c:f>
                <c:numCache>
                  <c:formatCode>General</c:formatCode>
                  <c:ptCount val="1"/>
                  <c:pt idx="0">
                    <c:v>0.51961524227066325</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Statisticien'!$C$47</c:f>
              <c:numCache>
                <c:formatCode>General</c:formatCode>
                <c:ptCount val="1"/>
                <c:pt idx="0">
                  <c:v>10.4</c:v>
                </c:pt>
              </c:numCache>
            </c:numRef>
          </c:val>
          <c:extLst>
            <c:ext xmlns:c16="http://schemas.microsoft.com/office/drawing/2014/chart" uri="{C3380CC4-5D6E-409C-BE32-E72D297353CC}">
              <c16:uniqueId val="{00000000-13F2-48F6-984F-2B40E727C2C1}"/>
            </c:ext>
          </c:extLst>
        </c:ser>
        <c:ser>
          <c:idx val="1"/>
          <c:order val="1"/>
          <c:spPr>
            <a:solidFill>
              <a:schemeClr val="accent2">
                <a:alpha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plus"/>
            <c:errValType val="cust"/>
            <c:noEndCap val="0"/>
            <c:plus>
              <c:numRef>
                <c:f>'Graph résultats Statisticien'!$D$49</c:f>
                <c:numCache>
                  <c:formatCode>General</c:formatCode>
                  <c:ptCount val="1"/>
                  <c:pt idx="0">
                    <c:v>0.7</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val>
            <c:numRef>
              <c:f>'Graph résultats Statisticien'!$D$47</c:f>
              <c:numCache>
                <c:formatCode>General</c:formatCode>
                <c:ptCount val="1"/>
                <c:pt idx="0">
                  <c:v>6.7</c:v>
                </c:pt>
              </c:numCache>
            </c:numRef>
          </c:val>
          <c:extLst>
            <c:ext xmlns:c16="http://schemas.microsoft.com/office/drawing/2014/chart" uri="{C3380CC4-5D6E-409C-BE32-E72D297353CC}">
              <c16:uniqueId val="{00000001-13F2-48F6-984F-2B40E727C2C1}"/>
            </c:ext>
          </c:extLst>
        </c:ser>
        <c:dLbls>
          <c:dLblPos val="outEnd"/>
          <c:showLegendKey val="0"/>
          <c:showVal val="1"/>
          <c:showCatName val="0"/>
          <c:showSerName val="0"/>
          <c:showPercent val="0"/>
          <c:showBubbleSize val="0"/>
        </c:dLbls>
        <c:gapWidth val="219"/>
        <c:overlap val="-27"/>
        <c:axId val="1659853248"/>
        <c:axId val="1659859968"/>
      </c:barChart>
      <c:catAx>
        <c:axId val="1659853248"/>
        <c:scaling>
          <c:orientation val="minMax"/>
        </c:scaling>
        <c:delete val="1"/>
        <c:axPos val="b"/>
        <c:numFmt formatCode="General" sourceLinked="1"/>
        <c:majorTickMark val="none"/>
        <c:minorTickMark val="none"/>
        <c:tickLblPos val="nextTo"/>
        <c:crossAx val="1659859968"/>
        <c:crosses val="autoZero"/>
        <c:auto val="1"/>
        <c:lblAlgn val="ctr"/>
        <c:lblOffset val="100"/>
        <c:noMultiLvlLbl val="0"/>
      </c:catAx>
      <c:valAx>
        <c:axId val="1659859968"/>
        <c:scaling>
          <c:orientation val="minMax"/>
          <c:max val="21"/>
          <c:min val="0"/>
        </c:scaling>
        <c:delete val="0"/>
        <c:axPos val="l"/>
        <c:numFmt formatCode="General" sourceLinked="1"/>
        <c:majorTickMark val="out"/>
        <c:minorTickMark val="none"/>
        <c:tickLblPos val="nextTo"/>
        <c:spPr>
          <a:noFill/>
          <a:ln>
            <a:solidFill>
              <a:schemeClr val="accent1"/>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fr-FR"/>
          </a:p>
        </c:txPr>
        <c:crossAx val="1659853248"/>
        <c:crosses val="autoZero"/>
        <c:crossBetween val="between"/>
        <c:majorUnit val="2"/>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3811652193999054E-2"/>
          <c:y val="8.4122190269481992E-2"/>
          <c:w val="0.41845125519769177"/>
          <c:h val="0.5138608261297698"/>
        </c:manualLayout>
      </c:layout>
      <c:doughnutChart>
        <c:varyColors val="1"/>
        <c:ser>
          <c:idx val="0"/>
          <c:order val="0"/>
          <c:explosion val="5"/>
          <c:dPt>
            <c:idx val="0"/>
            <c:bubble3D val="0"/>
            <c:spPr>
              <a:solidFill>
                <a:schemeClr val="accent3">
                  <a:shade val="76000"/>
                </a:schemeClr>
              </a:solidFill>
              <a:ln w="19050">
                <a:solidFill>
                  <a:schemeClr val="lt1"/>
                </a:solidFill>
              </a:ln>
              <a:effectLst/>
            </c:spPr>
            <c:extLst>
              <c:ext xmlns:c16="http://schemas.microsoft.com/office/drawing/2014/chart" uri="{C3380CC4-5D6E-409C-BE32-E72D297353CC}">
                <c16:uniqueId val="{00000001-B285-4EDF-BD42-3ACFCDB51240}"/>
              </c:ext>
            </c:extLst>
          </c:dPt>
          <c:dPt>
            <c:idx val="1"/>
            <c:bubble3D val="0"/>
            <c:spPr>
              <a:solidFill>
                <a:schemeClr val="accent3">
                  <a:tint val="77000"/>
                </a:schemeClr>
              </a:solidFill>
              <a:ln w="19050">
                <a:solidFill>
                  <a:schemeClr val="lt1"/>
                </a:solidFill>
              </a:ln>
              <a:effectLst/>
            </c:spPr>
            <c:extLst>
              <c:ext xmlns:c16="http://schemas.microsoft.com/office/drawing/2014/chart" uri="{C3380CC4-5D6E-409C-BE32-E72D297353CC}">
                <c16:uniqueId val="{00000003-B285-4EDF-BD42-3ACFCDB51240}"/>
              </c:ext>
            </c:extLst>
          </c:dPt>
          <c:dLbls>
            <c:dLbl>
              <c:idx val="0"/>
              <c:delete val="1"/>
              <c:extLst>
                <c:ext xmlns:c15="http://schemas.microsoft.com/office/drawing/2012/chart" uri="{CE6537A1-D6FC-4f65-9D91-7224C49458BB}"/>
                <c:ext xmlns:c16="http://schemas.microsoft.com/office/drawing/2014/chart" uri="{C3380CC4-5D6E-409C-BE32-E72D297353CC}">
                  <c16:uniqueId val="{00000001-B285-4EDF-BD42-3ACFCDB51240}"/>
                </c:ext>
              </c:extLst>
            </c:dLbl>
            <c:dLbl>
              <c:idx val="1"/>
              <c:layout>
                <c:manualLayout>
                  <c:x val="-1.9444444444444445E-2"/>
                  <c:y val="-0.1342592592592592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285-4EDF-BD42-3ACFCDB51240}"/>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ysClr val="windowText" lastClr="000000"/>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'Response Neurology'!$A$2:$A$3</c:f>
              <c:strCache>
                <c:ptCount val="2"/>
                <c:pt idx="0">
                  <c:v>Consecutive AD patients</c:v>
                </c:pt>
                <c:pt idx="1">
                  <c:v>Eligible AD patients</c:v>
                </c:pt>
              </c:strCache>
            </c:strRef>
          </c:cat>
          <c:val>
            <c:numRef>
              <c:f>'Response Neurology'!$B$2:$B$3</c:f>
              <c:numCache>
                <c:formatCode>General</c:formatCode>
                <c:ptCount val="2"/>
                <c:pt idx="0">
                  <c:v>364</c:v>
                </c:pt>
                <c:pt idx="1">
                  <c:v>19</c:v>
                </c:pt>
              </c:numCache>
            </c:numRef>
          </c:val>
          <c:extLst>
            <c:ext xmlns:c16="http://schemas.microsoft.com/office/drawing/2014/chart" uri="{C3380CC4-5D6E-409C-BE32-E72D297353CC}">
              <c16:uniqueId val="{00000004-B285-4EDF-BD42-3ACFCDB51240}"/>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
          <c:y val="0.62994205063903586"/>
          <c:w val="0.44352577442157259"/>
          <c:h val="0.2380781306965508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7621737003193096"/>
          <c:y val="4.2517104078057553E-2"/>
          <c:w val="0.37570140329708601"/>
          <c:h val="0.46732589150550208"/>
        </c:manualLayout>
      </c:layout>
      <c:doughnutChart>
        <c:varyColors val="1"/>
        <c:ser>
          <c:idx val="0"/>
          <c:order val="0"/>
          <c:dPt>
            <c:idx val="0"/>
            <c:bubble3D val="0"/>
            <c:spPr>
              <a:solidFill>
                <a:schemeClr val="accent5">
                  <a:shade val="76000"/>
                </a:schemeClr>
              </a:solidFill>
              <a:ln w="19050">
                <a:solidFill>
                  <a:schemeClr val="lt1"/>
                </a:solidFill>
              </a:ln>
              <a:effectLst/>
            </c:spPr>
            <c:extLst>
              <c:ext xmlns:c16="http://schemas.microsoft.com/office/drawing/2014/chart" uri="{C3380CC4-5D6E-409C-BE32-E72D297353CC}">
                <c16:uniqueId val="{00000001-2069-4040-92B0-B39940A2F5BA}"/>
              </c:ext>
            </c:extLst>
          </c:dPt>
          <c:dPt>
            <c:idx val="1"/>
            <c:bubble3D val="0"/>
            <c:explosion val="11"/>
            <c:spPr>
              <a:solidFill>
                <a:schemeClr val="accent5">
                  <a:tint val="77000"/>
                </a:schemeClr>
              </a:solidFill>
              <a:ln w="19050">
                <a:solidFill>
                  <a:schemeClr val="lt1"/>
                </a:solidFill>
              </a:ln>
              <a:effectLst/>
            </c:spPr>
            <c:extLst>
              <c:ext xmlns:c16="http://schemas.microsoft.com/office/drawing/2014/chart" uri="{C3380CC4-5D6E-409C-BE32-E72D297353CC}">
                <c16:uniqueId val="{00000003-2069-4040-92B0-B39940A2F5BA}"/>
              </c:ext>
            </c:extLst>
          </c:dPt>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PCA!$A$1:$A$2</c:f>
              <c:strCache>
                <c:ptCount val="2"/>
                <c:pt idx="0">
                  <c:v>Consecutive PCA patients</c:v>
                </c:pt>
                <c:pt idx="1">
                  <c:v>Eligible PCA patients</c:v>
                </c:pt>
              </c:strCache>
            </c:strRef>
          </c:cat>
          <c:val>
            <c:numRef>
              <c:f>PCA!$B$1:$B$2</c:f>
              <c:numCache>
                <c:formatCode>General</c:formatCode>
                <c:ptCount val="2"/>
                <c:pt idx="0">
                  <c:v>41</c:v>
                </c:pt>
                <c:pt idx="1">
                  <c:v>8</c:v>
                </c:pt>
              </c:numCache>
            </c:numRef>
          </c:val>
          <c:extLst>
            <c:ext xmlns:c16="http://schemas.microsoft.com/office/drawing/2014/chart" uri="{C3380CC4-5D6E-409C-BE32-E72D297353CC}">
              <c16:uniqueId val="{00000004-2069-4040-92B0-B39940A2F5BA}"/>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57817627172265629"/>
          <c:y val="0.57061442744522917"/>
          <c:w val="0.388730858556875"/>
          <c:h val="0.2223806603993023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7DD1E-2C94-470A-B207-7A4A58868E2A}" type="datetimeFigureOut">
              <a:rPr lang="fr-CH" smtClean="0"/>
              <a:t>09.05.2025</a:t>
            </a:fld>
            <a:endParaRPr lang="fr-CH"/>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CBA20-9EC4-4051-98AC-DB913510A411}" type="slidenum">
              <a:rPr lang="fr-CH" smtClean="0"/>
              <a:t>‹N°›</a:t>
            </a:fld>
            <a:endParaRPr lang="fr-CH"/>
          </a:p>
        </p:txBody>
      </p:sp>
    </p:spTree>
    <p:extLst>
      <p:ext uri="{BB962C8B-B14F-4D97-AF65-F5344CB8AC3E}">
        <p14:creationId xmlns:p14="http://schemas.microsoft.com/office/powerpoint/2010/main" val="291891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fr-CH" dirty="0"/>
          </a:p>
        </p:txBody>
      </p:sp>
      <p:sp>
        <p:nvSpPr>
          <p:cNvPr id="4" name="Segnaposto numero diapositiva 3"/>
          <p:cNvSpPr>
            <a:spLocks noGrp="1"/>
          </p:cNvSpPr>
          <p:nvPr>
            <p:ph type="sldNum" sz="quarter" idx="5"/>
          </p:nvPr>
        </p:nvSpPr>
        <p:spPr/>
        <p:txBody>
          <a:bodyPr/>
          <a:lstStyle/>
          <a:p>
            <a:fld id="{431CBA20-9EC4-4051-98AC-DB913510A411}" type="slidenum">
              <a:rPr lang="fr-CH" smtClean="0"/>
              <a:t>3</a:t>
            </a:fld>
            <a:endParaRPr lang="fr-CH"/>
          </a:p>
        </p:txBody>
      </p:sp>
    </p:spTree>
    <p:extLst>
      <p:ext uri="{BB962C8B-B14F-4D97-AF65-F5344CB8AC3E}">
        <p14:creationId xmlns:p14="http://schemas.microsoft.com/office/powerpoint/2010/main" val="17296095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fr-CH" sz="1200" dirty="0">
                <a:latin typeface="Arial" panose="020B0604020202020204" pitchFamily="34" charset="0"/>
                <a:cs typeface="Arial" panose="020B0604020202020204" pitchFamily="34" charset="0"/>
              </a:rPr>
              <a:t>Les </a:t>
            </a:r>
            <a:r>
              <a:rPr lang="fr-CH" sz="1200" dirty="0">
                <a:solidFill>
                  <a:schemeClr val="tx1">
                    <a:lumMod val="50000"/>
                    <a:lumOff val="50000"/>
                  </a:schemeClr>
                </a:solidFill>
                <a:latin typeface="Arial" panose="020B0604020202020204" pitchFamily="34" charset="0"/>
                <a:cs typeface="Arial" panose="020B0604020202020204" pitchFamily="34" charset="0"/>
              </a:rPr>
              <a:t>symptômes anxieux </a:t>
            </a:r>
            <a:r>
              <a:rPr lang="fr-CH" sz="1200" dirty="0">
                <a:latin typeface="Arial" panose="020B0604020202020204" pitchFamily="34" charset="0"/>
                <a:cs typeface="Arial" panose="020B0604020202020204" pitchFamily="34" charset="0"/>
              </a:rPr>
              <a:t>diminuent significativement</a:t>
            </a:r>
          </a:p>
          <a:p>
            <a:pPr algn="l"/>
            <a:r>
              <a:rPr lang="fr-CH" sz="1200" dirty="0">
                <a:latin typeface="Arial" panose="020B0604020202020204" pitchFamily="34" charset="0"/>
                <a:cs typeface="Arial" panose="020B0604020202020204" pitchFamily="34" charset="0"/>
              </a:rPr>
              <a:t>Les</a:t>
            </a:r>
            <a:r>
              <a:rPr lang="fr-CH" sz="1200" dirty="0">
                <a:solidFill>
                  <a:srgbClr val="FF0000"/>
                </a:solidFill>
                <a:latin typeface="Arial" panose="020B0604020202020204" pitchFamily="34" charset="0"/>
                <a:cs typeface="Arial" panose="020B0604020202020204" pitchFamily="34" charset="0"/>
              </a:rPr>
              <a:t> </a:t>
            </a:r>
            <a:r>
              <a:rPr lang="fr-CH" sz="1200" dirty="0">
                <a:solidFill>
                  <a:schemeClr val="tx1">
                    <a:lumMod val="50000"/>
                    <a:lumOff val="50000"/>
                  </a:schemeClr>
                </a:solidFill>
                <a:latin typeface="Arial" panose="020B0604020202020204" pitchFamily="34" charset="0"/>
                <a:cs typeface="Arial" panose="020B0604020202020204" pitchFamily="34" charset="0"/>
              </a:rPr>
              <a:t>symptômes dépressifs </a:t>
            </a:r>
            <a:r>
              <a:rPr lang="fr-CH" sz="1200" dirty="0">
                <a:latin typeface="Arial" panose="020B0604020202020204" pitchFamily="34" charset="0"/>
                <a:cs typeface="Arial" panose="020B0604020202020204" pitchFamily="34" charset="0"/>
              </a:rPr>
              <a:t>diminuent significativement plus après le programme</a:t>
            </a:r>
          </a:p>
          <a:p>
            <a:pPr algn="l"/>
            <a:endParaRPr lang="en-US" dirty="0"/>
          </a:p>
          <a:p>
            <a:pPr defTabSz="881939">
              <a:defRPr/>
            </a:pPr>
            <a:r>
              <a:rPr lang="fr-CH" sz="1200" dirty="0"/>
              <a:t>Régression linéaire pondérée = prend en compte les facteurs de confusion (âge, sexe, étiologie, NSC) -&gt;les poids utilisés proviennent des </a:t>
            </a:r>
            <a:r>
              <a:rPr lang="fr-CH" sz="1200" b="1" dirty="0"/>
              <a:t>scores de propension (PS)</a:t>
            </a:r>
            <a:r>
              <a:rPr lang="fr-CH" sz="1200" dirty="0"/>
              <a:t> et reflètent la probabilité qu'un patient ait reçu l'intervention, en tenant compte des variables confondantes. Ce type de pondération est couramment utilisé pour corriger les biais dans les études observationnelles, où les groupes d'intervention et de contrôle peuvent ne pas être comparables de manière aléatoire (comme dans un essai randomisé). </a:t>
            </a:r>
            <a:r>
              <a:rPr lang="fr-CH" sz="1200" dirty="0">
                <a:latin typeface="Times New Roman" panose="02020603050405020304" pitchFamily="18" charset="0"/>
                <a:ea typeface="Times New Roman" panose="02020603050405020304" pitchFamily="18" charset="0"/>
              </a:rPr>
              <a:t>L'idée est de créer un échantillon "pondéré" où les groupes intervention et contrôle sont plus comparables, comme s'ils avaient été randomisés.</a:t>
            </a:r>
            <a:endParaRPr lang="fr-CH" sz="1200" dirty="0"/>
          </a:p>
          <a:p>
            <a:endParaRPr lang="fr-CH" sz="1200" dirty="0"/>
          </a:p>
          <a:p>
            <a:pPr algn="l"/>
            <a:r>
              <a:rPr lang="en-US" dirty="0" err="1"/>
              <a:t>Autres</a:t>
            </a:r>
            <a:r>
              <a:rPr lang="en-US" dirty="0"/>
              <a:t> analyses </a:t>
            </a:r>
            <a:r>
              <a:rPr lang="en-US" dirty="0" err="1"/>
              <a:t>en</a:t>
            </a:r>
            <a:r>
              <a:rPr lang="en-US" dirty="0"/>
              <a:t> </a:t>
            </a:r>
            <a:r>
              <a:rPr lang="en-US" dirty="0" err="1"/>
              <a:t>cours</a:t>
            </a:r>
            <a:r>
              <a:rPr lang="en-US" dirty="0"/>
              <a:t> (</a:t>
            </a:r>
            <a:r>
              <a:rPr lang="en-US" dirty="0" err="1"/>
              <a:t>notamment</a:t>
            </a:r>
            <a:r>
              <a:rPr lang="en-US" dirty="0"/>
              <a:t> </a:t>
            </a:r>
            <a:r>
              <a:rPr lang="en-US" dirty="0" err="1"/>
              <a:t>qualité</a:t>
            </a:r>
            <a:r>
              <a:rPr lang="en-US" dirty="0"/>
              <a:t> de vie, echelle </a:t>
            </a:r>
            <a:r>
              <a:rPr lang="en-US" dirty="0" err="1"/>
              <a:t>globale</a:t>
            </a:r>
            <a:r>
              <a:rPr lang="en-US" dirty="0"/>
              <a:t> de cognition, </a:t>
            </a:r>
            <a:r>
              <a:rPr lang="en-US" dirty="0" err="1"/>
              <a:t>fardeau</a:t>
            </a:r>
            <a:r>
              <a:rPr lang="en-US" dirty="0"/>
              <a:t> aidant, </a:t>
            </a:r>
            <a:r>
              <a:rPr lang="en-US" dirty="0" err="1"/>
              <a:t>etc</a:t>
            </a:r>
            <a:r>
              <a:rPr lang="en-US" dirty="0"/>
              <a:t>)</a:t>
            </a:r>
          </a:p>
        </p:txBody>
      </p:sp>
      <p:sp>
        <p:nvSpPr>
          <p:cNvPr id="4" name="Segnaposto numero diapositiva 3"/>
          <p:cNvSpPr>
            <a:spLocks noGrp="1"/>
          </p:cNvSpPr>
          <p:nvPr>
            <p:ph type="sldNum" sz="quarter" idx="5"/>
          </p:nvPr>
        </p:nvSpPr>
        <p:spPr/>
        <p:txBody>
          <a:bodyPr/>
          <a:lstStyle/>
          <a:p>
            <a:fld id="{714B584B-3E28-41AD-ACB2-B8825C708A1E}" type="slidenum">
              <a:rPr lang="en-US" smtClean="0"/>
              <a:t>22</a:t>
            </a:fld>
            <a:endParaRPr lang="en-US"/>
          </a:p>
        </p:txBody>
      </p:sp>
    </p:spTree>
    <p:extLst>
      <p:ext uri="{BB962C8B-B14F-4D97-AF65-F5344CB8AC3E}">
        <p14:creationId xmlns:p14="http://schemas.microsoft.com/office/powerpoint/2010/main" val="15055536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23</a:t>
            </a:fld>
            <a:endParaRPr lang="fr-FR"/>
          </a:p>
        </p:txBody>
      </p:sp>
    </p:spTree>
    <p:extLst>
      <p:ext uri="{BB962C8B-B14F-4D97-AF65-F5344CB8AC3E}">
        <p14:creationId xmlns:p14="http://schemas.microsoft.com/office/powerpoint/2010/main" val="1853948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Leur cibles sont légèrement différentes mais font partie de la voie amyloïdogène du processing de la protéine APP, à savoir les protofibrilles pour le lecanemab et les plaques (la forme pyro-AB) pour le donanemab</a:t>
            </a:r>
          </a:p>
        </p:txBody>
      </p:sp>
      <p:sp>
        <p:nvSpPr>
          <p:cNvPr id="4" name="Segnaposto numero diapositiva 3"/>
          <p:cNvSpPr>
            <a:spLocks noGrp="1"/>
          </p:cNvSpPr>
          <p:nvPr>
            <p:ph type="sldNum" sz="quarter" idx="5"/>
          </p:nvPr>
        </p:nvSpPr>
        <p:spPr/>
        <p:txBody>
          <a:bodyPr/>
          <a:lstStyle/>
          <a:p>
            <a:fld id="{714B584B-3E28-41AD-ACB2-B8825C708A1E}" type="slidenum">
              <a:rPr lang="en-US" smtClean="0"/>
              <a:t>24</a:t>
            </a:fld>
            <a:endParaRPr lang="en-US"/>
          </a:p>
        </p:txBody>
      </p:sp>
    </p:spTree>
    <p:extLst>
      <p:ext uri="{BB962C8B-B14F-4D97-AF65-F5344CB8AC3E}">
        <p14:creationId xmlns:p14="http://schemas.microsoft.com/office/powerpoint/2010/main" val="2577012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2 traitements de cette catégorie récemment approuvés par la FDA, se basant sur 2 études, Clarity and TRAILBLAZER-ALZ 2</a:t>
            </a:r>
          </a:p>
        </p:txBody>
      </p:sp>
      <p:sp>
        <p:nvSpPr>
          <p:cNvPr id="4" name="Espace réservé du numéro de diapositive 3"/>
          <p:cNvSpPr>
            <a:spLocks noGrp="1"/>
          </p:cNvSpPr>
          <p:nvPr>
            <p:ph type="sldNum" sz="quarter" idx="5"/>
          </p:nvPr>
        </p:nvSpPr>
        <p:spPr/>
        <p:txBody>
          <a:bodyPr/>
          <a:lstStyle/>
          <a:p>
            <a:fld id="{714B584B-3E28-41AD-ACB2-B8825C708A1E}" type="slidenum">
              <a:rPr lang="en-US" smtClean="0"/>
              <a:t>25</a:t>
            </a:fld>
            <a:endParaRPr lang="en-US"/>
          </a:p>
        </p:txBody>
      </p:sp>
    </p:spTree>
    <p:extLst>
      <p:ext uri="{BB962C8B-B14F-4D97-AF65-F5344CB8AC3E}">
        <p14:creationId xmlns:p14="http://schemas.microsoft.com/office/powerpoint/2010/main" val="1779432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dirty="0" err="1"/>
              <a:t>Preuve</a:t>
            </a:r>
            <a:r>
              <a:rPr lang="en-GB" dirty="0"/>
              <a:t> de concept; target engagement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Lien entre vitesse d’élimination des plaques amyloïdes et réponse clinique ?</a:t>
            </a:r>
          </a:p>
          <a:p>
            <a:r>
              <a:rPr lang="fr-CH" b="0" i="0" dirty="0">
                <a:solidFill>
                  <a:srgbClr val="222222"/>
                </a:solidFill>
                <a:effectLst/>
                <a:latin typeface="Arial" panose="020B0604020202020204" pitchFamily="34" charset="0"/>
              </a:rPr>
              <a:t>80% des patients clean à W76</a:t>
            </a:r>
            <a:endParaRPr lang="en-GB" dirty="0"/>
          </a:p>
        </p:txBody>
      </p:sp>
      <p:sp>
        <p:nvSpPr>
          <p:cNvPr id="4" name="Espace réservé du numéro de diapositive 3"/>
          <p:cNvSpPr>
            <a:spLocks noGrp="1"/>
          </p:cNvSpPr>
          <p:nvPr>
            <p:ph type="sldNum" sz="quarter" idx="5"/>
          </p:nvPr>
        </p:nvSpPr>
        <p:spPr/>
        <p:txBody>
          <a:bodyPr/>
          <a:lstStyle/>
          <a:p>
            <a:fld id="{714B584B-3E28-41AD-ACB2-B8825C708A1E}" type="slidenum">
              <a:rPr lang="en-US" smtClean="0"/>
              <a:t>26</a:t>
            </a:fld>
            <a:endParaRPr lang="en-US"/>
          </a:p>
        </p:txBody>
      </p:sp>
    </p:spTree>
    <p:extLst>
      <p:ext uri="{BB962C8B-B14F-4D97-AF65-F5344CB8AC3E}">
        <p14:creationId xmlns:p14="http://schemas.microsoft.com/office/powerpoint/2010/main" val="284612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fr-FR" dirty="0"/>
              <a:t>Lecanemab: ralentissement de la pente du déclin cognitif de 27 % sur l’échelle CDR-SB à 18 mois entre le groupe expérimental et le groupe placebo </a:t>
            </a:r>
          </a:p>
          <a:p>
            <a:r>
              <a:rPr lang="fr-FR" dirty="0" err="1"/>
              <a:t>Donanmab</a:t>
            </a:r>
            <a:r>
              <a:rPr lang="fr-FR" dirty="0"/>
              <a:t>: ralentissement de la pente du déclin cognitif de 36 % sur l’échelle CDR-SB à 18 mois entre le groupe expérimental et le groupe placebo</a:t>
            </a:r>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27</a:t>
            </a:fld>
            <a:endParaRPr lang="en-US"/>
          </a:p>
        </p:txBody>
      </p:sp>
    </p:spTree>
    <p:extLst>
      <p:ext uri="{BB962C8B-B14F-4D97-AF65-F5344CB8AC3E}">
        <p14:creationId xmlns:p14="http://schemas.microsoft.com/office/powerpoint/2010/main" val="3693452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DFE82-4514-A65D-C455-C60BF75D5D9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F5937E2-7E1D-8BBC-A952-9FFDCD3A95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E3519F2-FB1E-7988-E30E-DC667B099081}"/>
              </a:ext>
            </a:extLst>
          </p:cNvPr>
          <p:cNvSpPr>
            <a:spLocks noGrp="1"/>
          </p:cNvSpPr>
          <p:nvPr>
            <p:ph type="body" idx="1"/>
          </p:nvPr>
        </p:nvSpPr>
        <p:spPr/>
        <p:txBody>
          <a:bodyPr/>
          <a:lstStyle/>
          <a:p>
            <a:endParaRPr lang="en-US" dirty="0"/>
          </a:p>
        </p:txBody>
      </p:sp>
      <p:sp>
        <p:nvSpPr>
          <p:cNvPr id="4" name="Segnaposto numero diapositiva 3">
            <a:extLst>
              <a:ext uri="{FF2B5EF4-FFF2-40B4-BE49-F238E27FC236}">
                <a16:creationId xmlns:a16="http://schemas.microsoft.com/office/drawing/2014/main" id="{DF86715E-193C-F072-8A36-8C7A00FBCF5D}"/>
              </a:ext>
            </a:extLst>
          </p:cNvPr>
          <p:cNvSpPr>
            <a:spLocks noGrp="1"/>
          </p:cNvSpPr>
          <p:nvPr>
            <p:ph type="sldNum" sz="quarter" idx="5"/>
          </p:nvPr>
        </p:nvSpPr>
        <p:spPr/>
        <p:txBody>
          <a:bodyPr/>
          <a:lstStyle/>
          <a:p>
            <a:fld id="{714B584B-3E28-41AD-ACB2-B8825C708A1E}" type="slidenum">
              <a:rPr lang="en-US" smtClean="0"/>
              <a:t>28</a:t>
            </a:fld>
            <a:endParaRPr lang="en-US"/>
          </a:p>
        </p:txBody>
      </p:sp>
    </p:spTree>
    <p:extLst>
      <p:ext uri="{BB962C8B-B14F-4D97-AF65-F5344CB8AC3E}">
        <p14:creationId xmlns:p14="http://schemas.microsoft.com/office/powerpoint/2010/main" val="4140712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800" b="0" i="0" dirty="0">
                <a:solidFill>
                  <a:srgbClr val="222222"/>
                </a:solidFill>
                <a:effectLst/>
                <a:latin typeface="Arial" panose="020B0604020202020204" pitchFamily="34" charset="0"/>
              </a:rPr>
              <a:t>« temps en autonomie sauvé » « Time </a:t>
            </a:r>
            <a:r>
              <a:rPr lang="fr-CH" sz="1800" b="0" i="0" dirty="0" err="1">
                <a:solidFill>
                  <a:srgbClr val="222222"/>
                </a:solidFill>
                <a:effectLst/>
                <a:latin typeface="Arial" panose="020B0604020202020204" pitchFamily="34" charset="0"/>
              </a:rPr>
              <a:t>is</a:t>
            </a:r>
            <a:r>
              <a:rPr lang="fr-CH" sz="1800" b="0" i="0" dirty="0">
                <a:solidFill>
                  <a:srgbClr val="222222"/>
                </a:solidFill>
                <a:effectLst/>
                <a:latin typeface="Arial" panose="020B0604020202020204" pitchFamily="34" charset="0"/>
              </a:rPr>
              <a:t> Brain version longue » </a:t>
            </a:r>
          </a:p>
          <a:p>
            <a:endParaRPr lang="fr-CH" sz="1800" b="0" i="0" dirty="0">
              <a:solidFill>
                <a:srgbClr val="222222"/>
              </a:solidFill>
              <a:effectLst/>
              <a:latin typeface="Arial" panose="020B0604020202020204" pitchFamily="34" charset="0"/>
            </a:endParaRPr>
          </a:p>
          <a:p>
            <a:r>
              <a:rPr lang="fr-CH" sz="1800" b="0" i="0" dirty="0">
                <a:solidFill>
                  <a:srgbClr val="222222"/>
                </a:solidFill>
                <a:effectLst/>
                <a:latin typeface="Arial" panose="020B0604020202020204" pitchFamily="34" charset="0"/>
              </a:rPr>
              <a:t>TRAILBLAZER-ALZ2: 4.5 mois de différence à 1 an (</a:t>
            </a:r>
            <a:r>
              <a:rPr lang="fr-CH" sz="1800" b="0" i="0" dirty="0" err="1">
                <a:solidFill>
                  <a:srgbClr val="222222"/>
                </a:solidFill>
                <a:effectLst/>
                <a:latin typeface="Arial" panose="020B0604020202020204" pitchFamily="34" charset="0"/>
              </a:rPr>
              <a:t>iADRS</a:t>
            </a:r>
            <a:r>
              <a:rPr lang="fr-CH" sz="1800" b="0" i="0" dirty="0">
                <a:solidFill>
                  <a:srgbClr val="222222"/>
                </a:solidFill>
                <a:effectLst/>
                <a:latin typeface="Arial" panose="020B0604020202020204" pitchFamily="34" charset="0"/>
              </a:rPr>
              <a:t>) et 47 % sans déclin à 12 mois</a:t>
            </a:r>
            <a:endParaRPr lang="en-GB" dirty="0"/>
          </a:p>
        </p:txBody>
      </p:sp>
      <p:sp>
        <p:nvSpPr>
          <p:cNvPr id="4" name="Espace réservé du numéro de diapositive 3"/>
          <p:cNvSpPr>
            <a:spLocks noGrp="1"/>
          </p:cNvSpPr>
          <p:nvPr>
            <p:ph type="sldNum" sz="quarter" idx="5"/>
          </p:nvPr>
        </p:nvSpPr>
        <p:spPr/>
        <p:txBody>
          <a:bodyPr/>
          <a:lstStyle/>
          <a:p>
            <a:fld id="{714B584B-3E28-41AD-ACB2-B8825C708A1E}" type="slidenum">
              <a:rPr lang="en-US" smtClean="0"/>
              <a:t>29</a:t>
            </a:fld>
            <a:endParaRPr lang="en-US"/>
          </a:p>
        </p:txBody>
      </p:sp>
    </p:spTree>
    <p:extLst>
      <p:ext uri="{BB962C8B-B14F-4D97-AF65-F5344CB8AC3E}">
        <p14:creationId xmlns:p14="http://schemas.microsoft.com/office/powerpoint/2010/main" val="1453324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Dans TRAILBLAZER-ALZ 2, PET </a:t>
            </a:r>
            <a:r>
              <a:rPr lang="en-US" dirty="0" err="1"/>
              <a:t>amyloïde</a:t>
            </a:r>
            <a:r>
              <a:rPr lang="en-US" dirty="0"/>
              <a:t> à 24 et 52 </a:t>
            </a:r>
            <a:r>
              <a:rPr lang="en-US" dirty="0" err="1"/>
              <a:t>semaines</a:t>
            </a:r>
            <a:r>
              <a:rPr lang="en-US" dirty="0"/>
              <a:t>; </a:t>
            </a:r>
            <a:r>
              <a:rPr lang="en-US" dirty="0" err="1"/>
              <a:t>si</a:t>
            </a:r>
            <a:r>
              <a:rPr lang="en-US" dirty="0"/>
              <a:t> normalization charge (&lt; 11 </a:t>
            </a:r>
            <a:r>
              <a:rPr lang="en-US" dirty="0" err="1"/>
              <a:t>centiloïdes</a:t>
            </a:r>
            <a:r>
              <a:rPr lang="en-US" dirty="0"/>
              <a:t> </a:t>
            </a:r>
            <a:r>
              <a:rPr lang="en-US" dirty="0" err="1"/>
              <a:t>ou</a:t>
            </a:r>
            <a:r>
              <a:rPr lang="en-US" dirty="0"/>
              <a:t> entre 11 et 25 </a:t>
            </a:r>
            <a:r>
              <a:rPr lang="en-US" dirty="0" err="1"/>
              <a:t>centiloïdes</a:t>
            </a:r>
            <a:r>
              <a:rPr lang="en-US" dirty="0"/>
              <a:t> sur 2 PET </a:t>
            </a:r>
            <a:r>
              <a:rPr lang="en-US" dirty="0" err="1"/>
              <a:t>successifs</a:t>
            </a:r>
            <a:r>
              <a:rPr lang="en-US" dirty="0"/>
              <a:t>), interruption </a:t>
            </a:r>
            <a:r>
              <a:rPr lang="en-US" dirty="0" err="1"/>
              <a:t>traitement</a:t>
            </a:r>
            <a:r>
              <a:rPr lang="en-US" dirty="0"/>
              <a:t> (=passage à placebo)</a:t>
            </a:r>
          </a:p>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31</a:t>
            </a:fld>
            <a:endParaRPr lang="en-US"/>
          </a:p>
        </p:txBody>
      </p:sp>
    </p:spTree>
    <p:extLst>
      <p:ext uri="{BB962C8B-B14F-4D97-AF65-F5344CB8AC3E}">
        <p14:creationId xmlns:p14="http://schemas.microsoft.com/office/powerpoint/2010/main" val="1736370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33</a:t>
            </a:fld>
            <a:endParaRPr lang="en-US"/>
          </a:p>
        </p:txBody>
      </p:sp>
    </p:spTree>
    <p:extLst>
      <p:ext uri="{BB962C8B-B14F-4D97-AF65-F5344CB8AC3E}">
        <p14:creationId xmlns:p14="http://schemas.microsoft.com/office/powerpoint/2010/main" val="4010996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200" i="1" dirty="0" err="1"/>
              <a:t>Spatio-temporal</a:t>
            </a:r>
            <a:r>
              <a:rPr lang="fr-CH" sz="1200" i="1" dirty="0"/>
              <a:t> </a:t>
            </a:r>
            <a:r>
              <a:rPr lang="fr-CH" sz="1200" i="1" dirty="0" err="1"/>
              <a:t>dissemintation</a:t>
            </a:r>
            <a:r>
              <a:rPr lang="fr-CH" sz="1200" i="1" dirty="0"/>
              <a:t> of </a:t>
            </a:r>
            <a:r>
              <a:rPr lang="fr-CH" sz="1200" i="1" dirty="0" err="1"/>
              <a:t>proteinopathies</a:t>
            </a:r>
            <a:r>
              <a:rPr lang="fr-CH" sz="1200" i="1" dirty="0"/>
              <a:t> in </a:t>
            </a:r>
            <a:r>
              <a:rPr lang="fr-CH" sz="1200" i="1" dirty="0" err="1"/>
              <a:t>brain</a:t>
            </a:r>
            <a:r>
              <a:rPr lang="fr-CH" sz="1200" i="1" dirty="0"/>
              <a:t> </a:t>
            </a:r>
            <a:r>
              <a:rPr lang="fr-CH" sz="1200" i="1" dirty="0" err="1"/>
              <a:t>parenchyma</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C9EE99F8-C6E8-4B87-A4B5-A108392798EF}" type="slidenum">
              <a:rPr lang="fr-FR" smtClean="0"/>
              <a:t>6</a:t>
            </a:fld>
            <a:endParaRPr lang="fr-FR"/>
          </a:p>
        </p:txBody>
      </p:sp>
    </p:spTree>
    <p:extLst>
      <p:ext uri="{BB962C8B-B14F-4D97-AF65-F5344CB8AC3E}">
        <p14:creationId xmlns:p14="http://schemas.microsoft.com/office/powerpoint/2010/main" val="507363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35</a:t>
            </a:fld>
            <a:endParaRPr lang="en-US"/>
          </a:p>
        </p:txBody>
      </p:sp>
    </p:spTree>
    <p:extLst>
      <p:ext uri="{BB962C8B-B14F-4D97-AF65-F5344CB8AC3E}">
        <p14:creationId xmlns:p14="http://schemas.microsoft.com/office/powerpoint/2010/main" val="3837574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65 ans, femme, Clarity AD (dans OLE, 3 infusions), TIV pour AVC ischémique sylvien G (30’ DPBS; dg avec CT), HIC 50’ après TIV</a:t>
            </a:r>
          </a:p>
          <a:p>
            <a:r>
              <a:rPr lang="fr-CH" dirty="0"/>
              <a:t>ApoE4/E4</a:t>
            </a:r>
          </a:p>
          <a:p>
            <a:r>
              <a:rPr lang="fr-CH" dirty="0"/>
              <a:t>AAC et aspect inflammatoire des vaisseaux</a:t>
            </a:r>
          </a:p>
          <a:p>
            <a:r>
              <a:rPr lang="fr-CH" dirty="0"/>
              <a:t>3 décès sous lecanemab</a:t>
            </a:r>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36</a:t>
            </a:fld>
            <a:endParaRPr lang="fr-FR"/>
          </a:p>
        </p:txBody>
      </p:sp>
    </p:spTree>
    <p:extLst>
      <p:ext uri="{BB962C8B-B14F-4D97-AF65-F5344CB8AC3E}">
        <p14:creationId xmlns:p14="http://schemas.microsoft.com/office/powerpoint/2010/main" val="3295527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Estimation patients éligibles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buFont typeface="Courier New" panose="02070309020205020404" pitchFamily="49" charset="0"/>
              <a:buChar char="o"/>
            </a:pPr>
            <a:r>
              <a:rPr lang="fr-CH" sz="1200" kern="100" dirty="0">
                <a:effectLst/>
                <a:latin typeface="Aptos" panose="020B0004020202020204" pitchFamily="34" charset="0"/>
                <a:ea typeface="Aptos" panose="020B0004020202020204" pitchFamily="34" charset="0"/>
                <a:cs typeface="Times New Roman" panose="02020603050405020304" pitchFamily="18" charset="0"/>
              </a:rPr>
              <a:t>Données américaines de Mayo Clinic </a:t>
            </a:r>
            <a:r>
              <a:rPr lang="fr-CH" sz="1200" kern="100" dirty="0" err="1">
                <a:effectLst/>
                <a:latin typeface="Aptos" panose="020B0004020202020204" pitchFamily="34" charset="0"/>
                <a:ea typeface="Aptos" panose="020B0004020202020204" pitchFamily="34" charset="0"/>
                <a:cs typeface="Times New Roman" panose="02020603050405020304" pitchFamily="18" charset="0"/>
              </a:rPr>
              <a:t>study</a:t>
            </a:r>
            <a:r>
              <a:rPr lang="fr-CH" sz="1200" kern="100" dirty="0">
                <a:effectLst/>
                <a:latin typeface="Aptos" panose="020B0004020202020204" pitchFamily="34" charset="0"/>
                <a:ea typeface="Aptos" panose="020B0004020202020204" pitchFamily="34" charset="0"/>
                <a:cs typeface="Times New Roman" panose="02020603050405020304" pitchFamily="18" charset="0"/>
              </a:rPr>
              <a:t> of </a:t>
            </a:r>
            <a:r>
              <a:rPr lang="fr-CH" sz="1200" kern="100" dirty="0" err="1">
                <a:effectLst/>
                <a:latin typeface="Aptos" panose="020B0004020202020204" pitchFamily="34" charset="0"/>
                <a:ea typeface="Aptos" panose="020B0004020202020204" pitchFamily="34" charset="0"/>
                <a:cs typeface="Times New Roman" panose="02020603050405020304" pitchFamily="18" charset="0"/>
              </a:rPr>
              <a:t>aging</a:t>
            </a:r>
            <a:r>
              <a:rPr lang="fr-CH" sz="1200" kern="100" dirty="0">
                <a:effectLst/>
                <a:latin typeface="Aptos" panose="020B0004020202020204" pitchFamily="34" charset="0"/>
                <a:ea typeface="Aptos" panose="020B0004020202020204" pitchFamily="34" charset="0"/>
                <a:cs typeface="Times New Roman" panose="02020603050405020304" pitchFamily="18" charset="0"/>
              </a:rPr>
              <a:t> (MCSA)</a:t>
            </a:r>
          </a:p>
          <a:p>
            <a:pPr marL="742950" marR="0" lvl="1" indent="-285750">
              <a:lnSpc>
                <a:spcPct val="115000"/>
              </a:lnSpc>
              <a:buFont typeface="Courier New" panose="02070309020205020404" pitchFamily="49" charset="0"/>
              <a:buChar char="o"/>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Données locales (sur année 2022)</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1820 patients analysés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364 MA (20 %)</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54 MA potentiellement éligibles (15% MA)</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buFont typeface="Wingdings" panose="05000000000000000000" pitchFamily="2" charset="2"/>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27 </a:t>
            </a:r>
            <a:r>
              <a:rPr lang="fr-FR" sz="1200" kern="100" dirty="0" err="1">
                <a:effectLst/>
                <a:latin typeface="Aptos" panose="020B0004020202020204" pitchFamily="34" charset="0"/>
                <a:ea typeface="Aptos" panose="020B0004020202020204" pitchFamily="34" charset="0"/>
                <a:cs typeface="Times New Roman" panose="02020603050405020304" pitchFamily="18" charset="0"/>
              </a:rPr>
              <a:t>status</a:t>
            </a:r>
            <a:r>
              <a:rPr lang="fr-FR" sz="1200" kern="100" dirty="0">
                <a:effectLst/>
                <a:latin typeface="Aptos" panose="020B0004020202020204" pitchFamily="34" charset="0"/>
                <a:ea typeface="Aptos" panose="020B0004020202020204" pitchFamily="34" charset="0"/>
                <a:cs typeface="Times New Roman" panose="02020603050405020304" pitchFamily="18" charset="0"/>
              </a:rPr>
              <a:t> amyloïde déterminé (50% MA potentiellement éligibles)</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a:p>
            <a:pPr marL="1143000" marR="0" lvl="2" indent="-228600">
              <a:lnSpc>
                <a:spcPct val="115000"/>
              </a:lnSpc>
              <a:spcAft>
                <a:spcPts val="800"/>
              </a:spcAft>
              <a:buFont typeface="Wingdings" panose="05000000000000000000" pitchFamily="2" charset="2"/>
              <a:buChar char=""/>
            </a:pPr>
            <a:r>
              <a:rPr lang="fr-FR" sz="1200" kern="100" dirty="0">
                <a:effectLst/>
                <a:latin typeface="Aptos" panose="020B0004020202020204" pitchFamily="34" charset="0"/>
                <a:ea typeface="Aptos" panose="020B0004020202020204" pitchFamily="34" charset="0"/>
                <a:cs typeface="Times New Roman" panose="02020603050405020304" pitchFamily="18" charset="0"/>
              </a:rPr>
              <a:t>19 MA A +potentiellement éligibles (càd 5% cas MA vus en 2022)</a:t>
            </a:r>
            <a:endParaRPr lang="fr-CH"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egnaposto numero diapositiva 3"/>
          <p:cNvSpPr>
            <a:spLocks noGrp="1"/>
          </p:cNvSpPr>
          <p:nvPr>
            <p:ph type="sldNum" sz="quarter" idx="5"/>
          </p:nvPr>
        </p:nvSpPr>
        <p:spPr/>
        <p:txBody>
          <a:bodyPr/>
          <a:lstStyle/>
          <a:p>
            <a:fld id="{6389699D-9EC2-4846-AE9F-8D467BEFCF78}" type="slidenum">
              <a:rPr lang="en-GB" smtClean="0"/>
              <a:t>38</a:t>
            </a:fld>
            <a:endParaRPr lang="en-GB"/>
          </a:p>
        </p:txBody>
      </p:sp>
    </p:spTree>
    <p:extLst>
      <p:ext uri="{BB962C8B-B14F-4D97-AF65-F5344CB8AC3E}">
        <p14:creationId xmlns:p14="http://schemas.microsoft.com/office/powerpoint/2010/main" val="3337601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742950" marR="0" lvl="1" indent="-285750">
              <a:lnSpc>
                <a:spcPct val="115000"/>
              </a:lnSpc>
              <a:buFont typeface="Courier New" panose="02070309020205020404" pitchFamily="49" charset="0"/>
              <a:buChar char="o"/>
            </a:pPr>
            <a:r>
              <a:rPr lang="fr-CH" sz="1200" kern="100" dirty="0">
                <a:effectLst/>
                <a:latin typeface="Aptos" panose="020B0004020202020204" pitchFamily="34" charset="0"/>
                <a:ea typeface="Aptos" panose="020B0004020202020204" pitchFamily="34" charset="0"/>
                <a:cs typeface="Times New Roman" panose="02020603050405020304" pitchFamily="18" charset="0"/>
              </a:rPr>
              <a:t>Expérience locale sur formes moins fréquentes parmi phénotypes « typiques » càd ACP et APP logopéniques</a:t>
            </a:r>
          </a:p>
          <a:p>
            <a:pPr marL="1143000" marR="0" lvl="2" indent="-228600">
              <a:lnSpc>
                <a:spcPct val="115000"/>
              </a:lnSpc>
              <a:spcAft>
                <a:spcPts val="800"/>
              </a:spcAft>
              <a:buFont typeface="Wingdings" panose="05000000000000000000" pitchFamily="2" charset="2"/>
              <a:buChar char=""/>
            </a:pPr>
            <a:r>
              <a:rPr lang="fr-CH" sz="1200" kern="100" dirty="0">
                <a:effectLst/>
                <a:latin typeface="Aptos" panose="020B0004020202020204" pitchFamily="34" charset="0"/>
                <a:ea typeface="Aptos" panose="020B0004020202020204" pitchFamily="34" charset="0"/>
                <a:cs typeface="Times New Roman" panose="02020603050405020304" pitchFamily="18" charset="0"/>
              </a:rPr>
              <a:t>Proportion plus élevée d'éligibilité au lecanemab dans les deux cas (jusqu'à 40 % avec un bilan complet)</a:t>
            </a:r>
          </a:p>
        </p:txBody>
      </p:sp>
      <p:sp>
        <p:nvSpPr>
          <p:cNvPr id="4" name="Segnaposto numero diapositiva 3"/>
          <p:cNvSpPr>
            <a:spLocks noGrp="1"/>
          </p:cNvSpPr>
          <p:nvPr>
            <p:ph type="sldNum" sz="quarter" idx="5"/>
          </p:nvPr>
        </p:nvSpPr>
        <p:spPr/>
        <p:txBody>
          <a:bodyPr/>
          <a:lstStyle/>
          <a:p>
            <a:fld id="{6389699D-9EC2-4846-AE9F-8D467BEFCF78}" type="slidenum">
              <a:rPr lang="en-GB" smtClean="0"/>
              <a:t>39</a:t>
            </a:fld>
            <a:endParaRPr lang="en-GB"/>
          </a:p>
        </p:txBody>
      </p:sp>
    </p:spTree>
    <p:extLst>
      <p:ext uri="{BB962C8B-B14F-4D97-AF65-F5344CB8AC3E}">
        <p14:creationId xmlns:p14="http://schemas.microsoft.com/office/powerpoint/2010/main" val="19326822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64AD3-E8CF-2690-CFF0-E2724B70EA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9A457B0-8B50-53B7-BD80-C71B7B738C2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B2167E82-98DE-BD3C-54AD-A893C30A5D4E}"/>
              </a:ext>
            </a:extLst>
          </p:cNvPr>
          <p:cNvSpPr>
            <a:spLocks noGrp="1"/>
          </p:cNvSpPr>
          <p:nvPr>
            <p:ph type="body" idx="1"/>
          </p:nvPr>
        </p:nvSpPr>
        <p:spPr/>
        <p:txBody>
          <a:bodyPr/>
          <a:lstStyle/>
          <a:p>
            <a:r>
              <a:rPr lang="it-IT" dirty="0"/>
              <a:t>1° </a:t>
            </a:r>
            <a:r>
              <a:rPr lang="it-IT" dirty="0" err="1"/>
              <a:t>étape</a:t>
            </a:r>
            <a:r>
              <a:rPr lang="it-IT" dirty="0"/>
              <a:t>: </a:t>
            </a:r>
            <a:r>
              <a:rPr lang="it-IT" dirty="0" err="1"/>
              <a:t>identifier</a:t>
            </a:r>
            <a:r>
              <a:rPr lang="it-IT" dirty="0"/>
              <a:t> </a:t>
            </a:r>
            <a:r>
              <a:rPr lang="it-IT" dirty="0" err="1"/>
              <a:t>des</a:t>
            </a:r>
            <a:r>
              <a:rPr lang="it-IT" dirty="0"/>
              <a:t> </a:t>
            </a:r>
            <a:r>
              <a:rPr lang="it-IT" dirty="0" err="1"/>
              <a:t>stade</a:t>
            </a:r>
            <a:r>
              <a:rPr lang="it-IT" dirty="0"/>
              <a:t> </a:t>
            </a:r>
            <a:r>
              <a:rPr lang="it-IT" dirty="0" err="1"/>
              <a:t>débutant</a:t>
            </a:r>
            <a:r>
              <a:rPr lang="it-IT" dirty="0"/>
              <a:t> et </a:t>
            </a:r>
            <a:r>
              <a:rPr lang="it-IT" dirty="0" err="1"/>
              <a:t>déterminer</a:t>
            </a:r>
            <a:r>
              <a:rPr lang="it-IT" dirty="0"/>
              <a:t> un </a:t>
            </a:r>
            <a:r>
              <a:rPr lang="it-IT" dirty="0" err="1"/>
              <a:t>diagnostic</a:t>
            </a:r>
            <a:r>
              <a:rPr lang="it-IT" dirty="0"/>
              <a:t> clinico-</a:t>
            </a:r>
            <a:r>
              <a:rPr lang="it-IT" dirty="0" err="1"/>
              <a:t>radiologique</a:t>
            </a:r>
            <a:r>
              <a:rPr lang="it-IT" dirty="0"/>
              <a:t> (et </a:t>
            </a:r>
            <a:r>
              <a:rPr lang="it-IT" dirty="0" err="1"/>
              <a:t>pas</a:t>
            </a:r>
            <a:r>
              <a:rPr lang="it-IT" dirty="0"/>
              <a:t> de C-I </a:t>
            </a:r>
            <a:r>
              <a:rPr lang="it-IT" dirty="0" err="1"/>
              <a:t>évidentes</a:t>
            </a:r>
            <a:r>
              <a:rPr lang="it-IT" dirty="0"/>
              <a:t>)</a:t>
            </a:r>
          </a:p>
          <a:p>
            <a:r>
              <a:rPr lang="it-IT" dirty="0"/>
              <a:t>2° </a:t>
            </a:r>
            <a:r>
              <a:rPr lang="it-IT" dirty="0" err="1"/>
              <a:t>étape</a:t>
            </a:r>
            <a:r>
              <a:rPr lang="it-IT" dirty="0"/>
              <a:t> </a:t>
            </a:r>
            <a:r>
              <a:rPr lang="it-IT" dirty="0" err="1"/>
              <a:t>diagnostic</a:t>
            </a:r>
            <a:r>
              <a:rPr lang="it-IT" dirty="0"/>
              <a:t> radio-clinico-</a:t>
            </a:r>
            <a:r>
              <a:rPr lang="it-IT" dirty="0" err="1"/>
              <a:t>biologique</a:t>
            </a:r>
            <a:r>
              <a:rPr lang="it-IT" dirty="0"/>
              <a:t> (et </a:t>
            </a:r>
            <a:r>
              <a:rPr lang="it-IT" dirty="0" err="1"/>
              <a:t>pas</a:t>
            </a:r>
            <a:r>
              <a:rPr lang="it-IT" dirty="0"/>
              <a:t> d’</a:t>
            </a:r>
            <a:r>
              <a:rPr lang="it-IT" dirty="0" err="1"/>
              <a:t>autres</a:t>
            </a:r>
            <a:r>
              <a:rPr lang="it-IT" dirty="0"/>
              <a:t> C-I)</a:t>
            </a:r>
          </a:p>
          <a:p>
            <a:endParaRPr lang="en-GB" dirty="0"/>
          </a:p>
        </p:txBody>
      </p:sp>
      <p:sp>
        <p:nvSpPr>
          <p:cNvPr id="4" name="Espace réservé du numéro de diapositive 3">
            <a:extLst>
              <a:ext uri="{FF2B5EF4-FFF2-40B4-BE49-F238E27FC236}">
                <a16:creationId xmlns:a16="http://schemas.microsoft.com/office/drawing/2014/main" id="{60236980-3FD4-5608-7AB0-1D39DEB35667}"/>
              </a:ext>
            </a:extLst>
          </p:cNvPr>
          <p:cNvSpPr>
            <a:spLocks noGrp="1"/>
          </p:cNvSpPr>
          <p:nvPr>
            <p:ph type="sldNum" sz="quarter" idx="5"/>
          </p:nvPr>
        </p:nvSpPr>
        <p:spPr/>
        <p:txBody>
          <a:bodyPr/>
          <a:lstStyle/>
          <a:p>
            <a:fld id="{6389699D-9EC2-4846-AE9F-8D467BEFCF78}" type="slidenum">
              <a:rPr lang="en-GB" smtClean="0"/>
              <a:t>40</a:t>
            </a:fld>
            <a:endParaRPr lang="en-GB"/>
          </a:p>
        </p:txBody>
      </p:sp>
    </p:spTree>
    <p:extLst>
      <p:ext uri="{BB962C8B-B14F-4D97-AF65-F5344CB8AC3E}">
        <p14:creationId xmlns:p14="http://schemas.microsoft.com/office/powerpoint/2010/main" val="1094177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E1F0-2503-4613-57CE-1A6308E2DB2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F10CD6-F881-006A-DB8B-E7A5565FAF1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13DFD26-1207-8414-E9DF-376E9FD78B7C}"/>
              </a:ext>
            </a:extLst>
          </p:cNvPr>
          <p:cNvSpPr>
            <a:spLocks noGrp="1"/>
          </p:cNvSpPr>
          <p:nvPr>
            <p:ph type="body" idx="1"/>
          </p:nvPr>
        </p:nvSpPr>
        <p:spPr/>
        <p:txBody>
          <a:bodyPr/>
          <a:lstStyle/>
          <a:p>
            <a:r>
              <a:rPr lang="it-IT"/>
              <a:t>1° </a:t>
            </a:r>
            <a:r>
              <a:rPr lang="it-IT" err="1"/>
              <a:t>étape</a:t>
            </a:r>
            <a:r>
              <a:rPr lang="it-IT"/>
              <a:t>: </a:t>
            </a:r>
            <a:r>
              <a:rPr lang="it-IT" err="1"/>
              <a:t>identifier</a:t>
            </a:r>
            <a:r>
              <a:rPr lang="it-IT"/>
              <a:t> </a:t>
            </a:r>
            <a:r>
              <a:rPr lang="it-IT" err="1"/>
              <a:t>des</a:t>
            </a:r>
            <a:r>
              <a:rPr lang="it-IT"/>
              <a:t> </a:t>
            </a:r>
            <a:r>
              <a:rPr lang="it-IT" err="1"/>
              <a:t>stade</a:t>
            </a:r>
            <a:r>
              <a:rPr lang="it-IT"/>
              <a:t> </a:t>
            </a:r>
            <a:r>
              <a:rPr lang="it-IT" err="1"/>
              <a:t>débutant</a:t>
            </a:r>
            <a:r>
              <a:rPr lang="it-IT"/>
              <a:t> et </a:t>
            </a:r>
            <a:r>
              <a:rPr lang="it-IT" err="1"/>
              <a:t>déterminer</a:t>
            </a:r>
            <a:r>
              <a:rPr lang="it-IT"/>
              <a:t> un </a:t>
            </a:r>
            <a:r>
              <a:rPr lang="it-IT" err="1"/>
              <a:t>diagnostic</a:t>
            </a:r>
            <a:r>
              <a:rPr lang="it-IT"/>
              <a:t> clinico-</a:t>
            </a:r>
            <a:r>
              <a:rPr lang="it-IT" err="1"/>
              <a:t>radiologique</a:t>
            </a:r>
            <a:r>
              <a:rPr lang="it-IT"/>
              <a:t> (et </a:t>
            </a:r>
            <a:r>
              <a:rPr lang="it-IT" err="1"/>
              <a:t>pas</a:t>
            </a:r>
            <a:r>
              <a:rPr lang="it-IT"/>
              <a:t> de C-I </a:t>
            </a:r>
            <a:r>
              <a:rPr lang="it-IT" err="1"/>
              <a:t>évidentes</a:t>
            </a:r>
            <a:r>
              <a:rPr lang="it-IT"/>
              <a:t>)</a:t>
            </a:r>
          </a:p>
          <a:p>
            <a:r>
              <a:rPr lang="it-IT"/>
              <a:t>2° </a:t>
            </a:r>
            <a:r>
              <a:rPr lang="it-IT" err="1"/>
              <a:t>étape</a:t>
            </a:r>
            <a:r>
              <a:rPr lang="it-IT"/>
              <a:t> </a:t>
            </a:r>
            <a:r>
              <a:rPr lang="it-IT" err="1"/>
              <a:t>diagnostic</a:t>
            </a:r>
            <a:r>
              <a:rPr lang="it-IT"/>
              <a:t> radio-clinico-</a:t>
            </a:r>
            <a:r>
              <a:rPr lang="it-IT" err="1"/>
              <a:t>biologique</a:t>
            </a:r>
            <a:r>
              <a:rPr lang="it-IT"/>
              <a:t> (et </a:t>
            </a:r>
            <a:r>
              <a:rPr lang="it-IT" err="1"/>
              <a:t>pas</a:t>
            </a:r>
            <a:r>
              <a:rPr lang="it-IT"/>
              <a:t> d’</a:t>
            </a:r>
            <a:r>
              <a:rPr lang="it-IT" err="1"/>
              <a:t>autres</a:t>
            </a:r>
            <a:r>
              <a:rPr lang="it-IT"/>
              <a:t> C-I)</a:t>
            </a:r>
          </a:p>
          <a:p>
            <a:endParaRPr lang="en-GB"/>
          </a:p>
        </p:txBody>
      </p:sp>
      <p:sp>
        <p:nvSpPr>
          <p:cNvPr id="4" name="Espace réservé du numéro de diapositive 3">
            <a:extLst>
              <a:ext uri="{FF2B5EF4-FFF2-40B4-BE49-F238E27FC236}">
                <a16:creationId xmlns:a16="http://schemas.microsoft.com/office/drawing/2014/main" id="{08B9638C-FF6A-7703-BA15-406DE161F0E0}"/>
              </a:ext>
            </a:extLst>
          </p:cNvPr>
          <p:cNvSpPr>
            <a:spLocks noGrp="1"/>
          </p:cNvSpPr>
          <p:nvPr>
            <p:ph type="sldNum" sz="quarter" idx="5"/>
          </p:nvPr>
        </p:nvSpPr>
        <p:spPr/>
        <p:txBody>
          <a:bodyPr/>
          <a:lstStyle/>
          <a:p>
            <a:fld id="{6389699D-9EC2-4846-AE9F-8D467BEFCF78}" type="slidenum">
              <a:rPr lang="en-GB" smtClean="0"/>
              <a:t>41</a:t>
            </a:fld>
            <a:endParaRPr lang="en-GB"/>
          </a:p>
        </p:txBody>
      </p:sp>
    </p:spTree>
    <p:extLst>
      <p:ext uri="{BB962C8B-B14F-4D97-AF65-F5344CB8AC3E}">
        <p14:creationId xmlns:p14="http://schemas.microsoft.com/office/powerpoint/2010/main" val="1106959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indent="-171450">
              <a:buFont typeface="Arial" panose="020B0604020202020204" pitchFamily="34" charset="0"/>
              <a:buChar char="•"/>
            </a:pPr>
            <a:r>
              <a:rPr lang="en-US" dirty="0"/>
              <a:t>Pays de Galles:</a:t>
            </a:r>
          </a:p>
          <a:p>
            <a:pPr marL="628650" lvl="1" indent="-171450">
              <a:buFont typeface="Arial" panose="020B0604020202020204" pitchFamily="34" charset="0"/>
              <a:buChar char="•"/>
            </a:pPr>
            <a:r>
              <a:rPr lang="en-US" dirty="0"/>
              <a:t>Vaccination VZV Reduit </a:t>
            </a:r>
            <a:r>
              <a:rPr lang="en-US" dirty="0" err="1"/>
              <a:t>probabilité</a:t>
            </a:r>
            <a:r>
              <a:rPr lang="en-US" dirty="0"/>
              <a:t> TNC </a:t>
            </a:r>
            <a:r>
              <a:rPr lang="en-US" dirty="0" err="1"/>
              <a:t>majeur</a:t>
            </a:r>
            <a:r>
              <a:rPr lang="en-US" dirty="0"/>
              <a:t> nouveau dg sur </a:t>
            </a:r>
            <a:r>
              <a:rPr lang="en-US" dirty="0" err="1"/>
              <a:t>une</a:t>
            </a:r>
            <a:r>
              <a:rPr lang="en-US" dirty="0"/>
              <a:t> </a:t>
            </a:r>
            <a:r>
              <a:rPr lang="en-US" dirty="0" err="1"/>
              <a:t>période</a:t>
            </a:r>
            <a:r>
              <a:rPr lang="en-US" dirty="0"/>
              <a:t> de </a:t>
            </a:r>
            <a:r>
              <a:rPr lang="en-US" dirty="0" err="1"/>
              <a:t>suivi</a:t>
            </a:r>
            <a:r>
              <a:rPr lang="en-US" dirty="0"/>
              <a:t> de 7 </a:t>
            </a:r>
            <a:r>
              <a:rPr lang="en-US" dirty="0" err="1"/>
              <a:t>ans</a:t>
            </a:r>
            <a:r>
              <a:rPr lang="en-US" dirty="0"/>
              <a:t> de 3.5 %, </a:t>
            </a:r>
            <a:r>
              <a:rPr lang="en-US" dirty="0" err="1"/>
              <a:t>càd</a:t>
            </a:r>
            <a:r>
              <a:rPr lang="en-US" dirty="0"/>
              <a:t> </a:t>
            </a:r>
            <a:r>
              <a:rPr lang="en-US" dirty="0" err="1"/>
              <a:t>une</a:t>
            </a:r>
            <a:r>
              <a:rPr lang="en-US" dirty="0"/>
              <a:t> reduction relative de 20 %</a:t>
            </a:r>
          </a:p>
          <a:p>
            <a:pPr marL="628650" lvl="1" indent="-171450">
              <a:buFont typeface="Arial" panose="020B0604020202020204" pitchFamily="34" charset="0"/>
              <a:buChar char="•"/>
            </a:pPr>
            <a:r>
              <a:rPr lang="en-US" dirty="0" err="1"/>
              <a:t>Effet</a:t>
            </a:r>
            <a:r>
              <a:rPr lang="en-US" dirty="0"/>
              <a:t> </a:t>
            </a:r>
            <a:r>
              <a:rPr lang="en-US" dirty="0" err="1"/>
              <a:t>protecteur</a:t>
            </a:r>
            <a:r>
              <a:rPr lang="en-US" dirty="0"/>
              <a:t> plus important chez femmes</a:t>
            </a:r>
          </a:p>
          <a:p>
            <a:pPr marL="171450" lvl="0" indent="-171450">
              <a:buFont typeface="Arial" panose="020B0604020202020204" pitchFamily="34" charset="0"/>
              <a:buChar char="•"/>
            </a:pPr>
            <a:r>
              <a:rPr lang="en-US" dirty="0"/>
              <a:t>Données </a:t>
            </a:r>
            <a:r>
              <a:rPr lang="en-US" dirty="0" err="1"/>
              <a:t>similaires</a:t>
            </a:r>
            <a:r>
              <a:rPr lang="en-US" dirty="0"/>
              <a:t> </a:t>
            </a:r>
            <a:r>
              <a:rPr lang="en-US" dirty="0" err="1"/>
              <a:t>en</a:t>
            </a:r>
            <a:r>
              <a:rPr lang="en-US" dirty="0"/>
              <a:t> </a:t>
            </a:r>
            <a:r>
              <a:rPr lang="en-US" dirty="0" err="1"/>
              <a:t>Australie</a:t>
            </a:r>
            <a:endParaRPr lang="fr-CH" dirty="0"/>
          </a:p>
        </p:txBody>
      </p:sp>
      <p:sp>
        <p:nvSpPr>
          <p:cNvPr id="4" name="Segnaposto numero diapositiva 3"/>
          <p:cNvSpPr>
            <a:spLocks noGrp="1"/>
          </p:cNvSpPr>
          <p:nvPr>
            <p:ph type="sldNum" sz="quarter" idx="5"/>
          </p:nvPr>
        </p:nvSpPr>
        <p:spPr/>
        <p:txBody>
          <a:bodyPr/>
          <a:lstStyle/>
          <a:p>
            <a:fld id="{431CBA20-9EC4-4051-98AC-DB913510A411}" type="slidenum">
              <a:rPr lang="fr-CH" smtClean="0"/>
              <a:t>44</a:t>
            </a:fld>
            <a:endParaRPr lang="fr-CH"/>
          </a:p>
        </p:txBody>
      </p:sp>
    </p:spTree>
    <p:extLst>
      <p:ext uri="{BB962C8B-B14F-4D97-AF65-F5344CB8AC3E}">
        <p14:creationId xmlns:p14="http://schemas.microsoft.com/office/powerpoint/2010/main" val="2694690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spcBef>
                <a:spcPct val="0"/>
              </a:spcBef>
              <a:spcAft>
                <a:spcPts val="600"/>
              </a:spcAft>
            </a:pPr>
            <a:r>
              <a:rPr lang="fr-FR" sz="2000" dirty="0">
                <a:ea typeface="+mj-ea"/>
                <a:cs typeface="+mj-cs"/>
              </a:rPr>
              <a:t>10</a:t>
            </a:r>
            <a:r>
              <a:rPr lang="fr-FR" sz="2000" baseline="30000" dirty="0">
                <a:ea typeface="+mj-ea"/>
                <a:cs typeface="+mj-cs"/>
              </a:rPr>
              <a:t>ème</a:t>
            </a:r>
            <a:r>
              <a:rPr lang="fr-FR" sz="2000" dirty="0">
                <a:ea typeface="+mj-ea"/>
                <a:cs typeface="+mj-cs"/>
              </a:rPr>
              <a:t> cours lémanique – </a:t>
            </a:r>
            <a:r>
              <a:rPr lang="fr-FR" sz="2000" dirty="0"/>
              <a:t>Enjeux modernes des symptômes comportementaux et psychologiques de la démence - </a:t>
            </a:r>
            <a:r>
              <a:rPr lang="fr-FR" sz="2000" dirty="0">
                <a:ea typeface="+mj-ea"/>
                <a:cs typeface="+mj-cs"/>
              </a:rPr>
              <a:t>11 juin 2025, CHUV</a:t>
            </a:r>
          </a:p>
          <a:p>
            <a:pPr>
              <a:spcBef>
                <a:spcPct val="0"/>
              </a:spcBef>
              <a:spcAft>
                <a:spcPts val="600"/>
              </a:spcAft>
            </a:pPr>
            <a:r>
              <a:rPr lang="fr-FR" sz="2400" dirty="0">
                <a:ea typeface="+mj-ea"/>
                <a:cs typeface="+mj-cs"/>
              </a:rPr>
              <a:t>17</a:t>
            </a:r>
            <a:r>
              <a:rPr lang="fr-FR" sz="2400" baseline="30000" dirty="0">
                <a:ea typeface="+mj-ea"/>
                <a:cs typeface="+mj-cs"/>
              </a:rPr>
              <a:t>ème</a:t>
            </a:r>
            <a:r>
              <a:rPr lang="fr-FR" sz="2400" dirty="0">
                <a:ea typeface="+mj-ea"/>
                <a:cs typeface="+mj-cs"/>
              </a:rPr>
              <a:t> RFMASA  - Rencontres Francophones sur la Maladie d’Alzheimer et Syndromes Apparentés - </a:t>
            </a:r>
            <a:r>
              <a:rPr lang="fr-FR" sz="2000" dirty="0">
                <a:ea typeface="+mj-ea"/>
                <a:cs typeface="+mj-cs"/>
              </a:rPr>
              <a:t>29, 30 septembre et 1</a:t>
            </a:r>
            <a:r>
              <a:rPr lang="fr-FR" sz="2000" baseline="30000" dirty="0">
                <a:ea typeface="+mj-ea"/>
                <a:cs typeface="+mj-cs"/>
              </a:rPr>
              <a:t>er</a:t>
            </a:r>
            <a:r>
              <a:rPr lang="fr-FR" sz="2000" dirty="0">
                <a:ea typeface="+mj-ea"/>
                <a:cs typeface="+mj-cs"/>
              </a:rPr>
              <a:t> octobre 2025, CHUV</a:t>
            </a:r>
          </a:p>
          <a:p>
            <a:endParaRPr lang="fr-CH" dirty="0"/>
          </a:p>
        </p:txBody>
      </p:sp>
      <p:sp>
        <p:nvSpPr>
          <p:cNvPr id="4" name="Segnaposto numero diapositiva 3"/>
          <p:cNvSpPr>
            <a:spLocks noGrp="1"/>
          </p:cNvSpPr>
          <p:nvPr>
            <p:ph type="sldNum" sz="quarter" idx="5"/>
          </p:nvPr>
        </p:nvSpPr>
        <p:spPr/>
        <p:txBody>
          <a:bodyPr/>
          <a:lstStyle/>
          <a:p>
            <a:fld id="{431CBA20-9EC4-4051-98AC-DB913510A411}" type="slidenum">
              <a:rPr lang="fr-CH" smtClean="0"/>
              <a:t>46</a:t>
            </a:fld>
            <a:endParaRPr lang="fr-CH"/>
          </a:p>
        </p:txBody>
      </p:sp>
    </p:spTree>
    <p:extLst>
      <p:ext uri="{BB962C8B-B14F-4D97-AF65-F5344CB8AC3E}">
        <p14:creationId xmlns:p14="http://schemas.microsoft.com/office/powerpoint/2010/main" val="28623170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1° </a:t>
            </a:r>
            <a:r>
              <a:rPr lang="it-IT" err="1"/>
              <a:t>étape</a:t>
            </a:r>
            <a:r>
              <a:rPr lang="it-IT"/>
              <a:t>: </a:t>
            </a:r>
            <a:r>
              <a:rPr lang="it-IT" err="1"/>
              <a:t>identifier</a:t>
            </a:r>
            <a:r>
              <a:rPr lang="it-IT"/>
              <a:t> </a:t>
            </a:r>
            <a:r>
              <a:rPr lang="it-IT" err="1"/>
              <a:t>des</a:t>
            </a:r>
            <a:r>
              <a:rPr lang="it-IT"/>
              <a:t> </a:t>
            </a:r>
            <a:r>
              <a:rPr lang="it-IT" err="1"/>
              <a:t>stade</a:t>
            </a:r>
            <a:r>
              <a:rPr lang="it-IT"/>
              <a:t> </a:t>
            </a:r>
            <a:r>
              <a:rPr lang="it-IT" err="1"/>
              <a:t>débutant</a:t>
            </a:r>
            <a:r>
              <a:rPr lang="it-IT"/>
              <a:t> et </a:t>
            </a:r>
            <a:r>
              <a:rPr lang="it-IT" err="1"/>
              <a:t>déterminer</a:t>
            </a:r>
            <a:r>
              <a:rPr lang="it-IT"/>
              <a:t> un </a:t>
            </a:r>
            <a:r>
              <a:rPr lang="it-IT" err="1"/>
              <a:t>diagnostic</a:t>
            </a:r>
            <a:r>
              <a:rPr lang="it-IT"/>
              <a:t> clinico-</a:t>
            </a:r>
            <a:r>
              <a:rPr lang="it-IT" err="1"/>
              <a:t>radiologique</a:t>
            </a:r>
            <a:r>
              <a:rPr lang="it-IT"/>
              <a:t> (et </a:t>
            </a:r>
            <a:r>
              <a:rPr lang="it-IT" err="1"/>
              <a:t>pas</a:t>
            </a:r>
            <a:r>
              <a:rPr lang="it-IT"/>
              <a:t> de C-I </a:t>
            </a:r>
            <a:r>
              <a:rPr lang="it-IT" err="1"/>
              <a:t>évidentes</a:t>
            </a:r>
            <a:r>
              <a:rPr lang="it-IT"/>
              <a:t>)</a:t>
            </a:r>
          </a:p>
          <a:p>
            <a:r>
              <a:rPr lang="it-IT"/>
              <a:t>2° </a:t>
            </a:r>
            <a:r>
              <a:rPr lang="it-IT" err="1"/>
              <a:t>étape</a:t>
            </a:r>
            <a:r>
              <a:rPr lang="it-IT"/>
              <a:t> </a:t>
            </a:r>
            <a:r>
              <a:rPr lang="it-IT" err="1"/>
              <a:t>diagnostic</a:t>
            </a:r>
            <a:r>
              <a:rPr lang="it-IT"/>
              <a:t> radio-clinico-</a:t>
            </a:r>
            <a:r>
              <a:rPr lang="it-IT" err="1"/>
              <a:t>biologique</a:t>
            </a:r>
            <a:r>
              <a:rPr lang="it-IT"/>
              <a:t> (et </a:t>
            </a:r>
            <a:r>
              <a:rPr lang="it-IT" err="1"/>
              <a:t>pas</a:t>
            </a:r>
            <a:r>
              <a:rPr lang="it-IT"/>
              <a:t> d’</a:t>
            </a:r>
            <a:r>
              <a:rPr lang="it-IT" err="1"/>
              <a:t>autres</a:t>
            </a:r>
            <a:r>
              <a:rPr lang="it-IT"/>
              <a:t> C-I)</a:t>
            </a:r>
          </a:p>
          <a:p>
            <a:endParaRPr lang="en-GB"/>
          </a:p>
          <a:p>
            <a:endParaRPr lang="it-IT"/>
          </a:p>
        </p:txBody>
      </p:sp>
      <p:sp>
        <p:nvSpPr>
          <p:cNvPr id="4" name="Segnaposto numero diapositiva 3"/>
          <p:cNvSpPr>
            <a:spLocks noGrp="1"/>
          </p:cNvSpPr>
          <p:nvPr>
            <p:ph type="sldNum" sz="quarter" idx="5"/>
          </p:nvPr>
        </p:nvSpPr>
        <p:spPr/>
        <p:txBody>
          <a:bodyPr/>
          <a:lstStyle/>
          <a:p>
            <a:fld id="{6389699D-9EC2-4846-AE9F-8D467BEFCF78}" type="slidenum">
              <a:rPr lang="en-GB" smtClean="0"/>
              <a:t>47</a:t>
            </a:fld>
            <a:endParaRPr lang="en-GB"/>
          </a:p>
        </p:txBody>
      </p:sp>
    </p:spTree>
    <p:extLst>
      <p:ext uri="{BB962C8B-B14F-4D97-AF65-F5344CB8AC3E}">
        <p14:creationId xmlns:p14="http://schemas.microsoft.com/office/powerpoint/2010/main" val="377224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r>
              <a:rPr lang="fr-CH" dirty="0"/>
              <a:t>Diminue l’intensité des symptômes</a:t>
            </a:r>
          </a:p>
          <a:p>
            <a:pPr marL="228600" indent="-228600">
              <a:buFont typeface="+mj-lt"/>
              <a:buAutoNum type="arabicPeriod"/>
            </a:pPr>
            <a:r>
              <a:rPr lang="fr-CH" dirty="0"/>
              <a:t>N’empêche pas l’évolution de la maladie</a:t>
            </a:r>
          </a:p>
          <a:p>
            <a:pPr marL="228600" indent="-228600">
              <a:buFont typeface="+mj-lt"/>
              <a:buAutoNum type="arabicPeriod"/>
            </a:pPr>
            <a:r>
              <a:rPr lang="fr-CH" dirty="0"/>
              <a:t>Action rapide</a:t>
            </a:r>
          </a:p>
          <a:p>
            <a:pPr marL="228600" indent="-228600">
              <a:buFont typeface="+mj-lt"/>
              <a:buAutoNum type="arabicPeriod"/>
            </a:pPr>
            <a:r>
              <a:rPr lang="fr-CH" dirty="0"/>
              <a:t>Effet réversible à l’arrêt</a:t>
            </a:r>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12</a:t>
            </a:fld>
            <a:endParaRPr lang="fr-FR"/>
          </a:p>
        </p:txBody>
      </p:sp>
    </p:spTree>
    <p:extLst>
      <p:ext uri="{BB962C8B-B14F-4D97-AF65-F5344CB8AC3E}">
        <p14:creationId xmlns:p14="http://schemas.microsoft.com/office/powerpoint/2010/main" val="1138256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Déficit neurones cholinergiques (déafférentation) dans noyau basal Meynert, SN pars compacta et locus </a:t>
            </a:r>
            <a:r>
              <a:rPr lang="fr-CH" dirty="0" err="1"/>
              <a:t>coerulus</a:t>
            </a:r>
            <a:endParaRPr lang="fr-FR" dirty="0"/>
          </a:p>
          <a:p>
            <a:endParaRPr lang="fr-CH" dirty="0"/>
          </a:p>
        </p:txBody>
      </p:sp>
      <p:sp>
        <p:nvSpPr>
          <p:cNvPr id="4" name="Segnaposto numero diapositiva 3"/>
          <p:cNvSpPr>
            <a:spLocks noGrp="1"/>
          </p:cNvSpPr>
          <p:nvPr>
            <p:ph type="sldNum" sz="quarter" idx="5"/>
          </p:nvPr>
        </p:nvSpPr>
        <p:spPr/>
        <p:txBody>
          <a:bodyPr/>
          <a:lstStyle/>
          <a:p>
            <a:fld id="{431CBA20-9EC4-4051-98AC-DB913510A411}" type="slidenum">
              <a:rPr lang="fr-CH" smtClean="0"/>
              <a:t>13</a:t>
            </a:fld>
            <a:endParaRPr lang="fr-CH"/>
          </a:p>
        </p:txBody>
      </p:sp>
    </p:spTree>
    <p:extLst>
      <p:ext uri="{BB962C8B-B14F-4D97-AF65-F5344CB8AC3E}">
        <p14:creationId xmlns:p14="http://schemas.microsoft.com/office/powerpoint/2010/main" val="231421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Bénéfices cognitifs et fonctionnels significatifs dans groupe DPZ</a:t>
            </a:r>
          </a:p>
          <a:p>
            <a:pPr marL="171450" indent="-171450">
              <a:buFont typeface="Arial" panose="020B0604020202020204" pitchFamily="34" charset="0"/>
              <a:buChar char="•"/>
            </a:pPr>
            <a:r>
              <a:rPr lang="fr-CH" dirty="0"/>
              <a:t>1.9 pt MMSE à 1 an</a:t>
            </a:r>
          </a:p>
          <a:p>
            <a:pPr marL="171450" indent="-171450">
              <a:buFont typeface="Arial" panose="020B0604020202020204" pitchFamily="34" charset="0"/>
              <a:buChar char="•"/>
            </a:pPr>
            <a:r>
              <a:rPr lang="fr-CH" dirty="0"/>
              <a:t>3 pt ADL à 1 an</a:t>
            </a:r>
          </a:p>
          <a:p>
            <a:pPr marL="0" indent="0">
              <a:buFont typeface="Arial" panose="020B0604020202020204" pitchFamily="34" charset="0"/>
              <a:buNone/>
            </a:pPr>
            <a:r>
              <a:rPr lang="fr-CH" dirty="0"/>
              <a:t>Pas d’intérêt à l’association</a:t>
            </a:r>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14</a:t>
            </a:fld>
            <a:endParaRPr lang="fr-FR"/>
          </a:p>
        </p:txBody>
      </p:sp>
    </p:spTree>
    <p:extLst>
      <p:ext uri="{BB962C8B-B14F-4D97-AF65-F5344CB8AC3E}">
        <p14:creationId xmlns:p14="http://schemas.microsoft.com/office/powerpoint/2010/main" val="3233586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Font typeface="+mj-lt"/>
              <a:buAutoNum type="arabicPeriod"/>
            </a:pPr>
            <a:r>
              <a:rPr lang="fr-CH" dirty="0"/>
              <a:t>Délai placement</a:t>
            </a:r>
          </a:p>
          <a:p>
            <a:r>
              <a:rPr lang="fr-CH" dirty="0"/>
              <a:t>OLE et analyse post-hoc DOMINO</a:t>
            </a:r>
          </a:p>
          <a:p>
            <a:r>
              <a:rPr lang="fr-CH" dirty="0"/>
              <a:t>295 pt, suivi 4 ans</a:t>
            </a:r>
          </a:p>
          <a:p>
            <a:r>
              <a:rPr lang="fr-CH" dirty="0"/>
              <a:t>55 % NHP (Nursing Home Placement) à 4 ans</a:t>
            </a:r>
          </a:p>
          <a:p>
            <a:r>
              <a:rPr lang="fr-CH" dirty="0"/>
              <a:t>Retard entrée 5 mois si DPZ mais pas de différence à plus long terme</a:t>
            </a:r>
          </a:p>
          <a:p>
            <a:pPr marL="228600" indent="-228600">
              <a:buFont typeface="+mj-lt"/>
              <a:buAutoNum type="arabicPeriod" startAt="2"/>
            </a:pPr>
            <a:r>
              <a:rPr lang="fr-CH" dirty="0"/>
              <a:t>Mortalité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Méta-analyse RCT et études non-randomisées (80’000 pt)</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16</a:t>
            </a:fld>
            <a:endParaRPr lang="fr-FR"/>
          </a:p>
        </p:txBody>
      </p:sp>
    </p:spTree>
    <p:extLst>
      <p:ext uri="{BB962C8B-B14F-4D97-AF65-F5344CB8AC3E}">
        <p14:creationId xmlns:p14="http://schemas.microsoft.com/office/powerpoint/2010/main" val="230147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Glutamate principal neurotransmetteur excitateur:</a:t>
            </a:r>
          </a:p>
          <a:p>
            <a:pPr marL="171450" indent="-171450">
              <a:buFont typeface="Arial" panose="020B0604020202020204" pitchFamily="34" charset="0"/>
              <a:buChar char="•"/>
            </a:pPr>
            <a:r>
              <a:rPr lang="fr-CH" dirty="0"/>
              <a:t>R métabotropiques (couplés à protéine G)</a:t>
            </a:r>
          </a:p>
          <a:p>
            <a:pPr marL="171450" indent="-171450">
              <a:buFont typeface="Arial" panose="020B0604020202020204" pitchFamily="34" charset="0"/>
              <a:buChar char="•"/>
            </a:pPr>
            <a:r>
              <a:rPr lang="fr-CH" dirty="0"/>
              <a:t>R ionotropiques </a:t>
            </a:r>
          </a:p>
          <a:p>
            <a:pPr marL="628650" lvl="1" indent="-171450">
              <a:buFont typeface="Arial" panose="020B0604020202020204" pitchFamily="34" charset="0"/>
              <a:buChar char="•"/>
            </a:pPr>
            <a:r>
              <a:rPr lang="fr-CH" dirty="0"/>
              <a:t>NMDA (</a:t>
            </a:r>
            <a:r>
              <a:rPr lang="fr-CH" dirty="0" err="1"/>
              <a:t>mémantine</a:t>
            </a:r>
            <a:r>
              <a:rPr lang="fr-CH" dirty="0"/>
              <a:t> en est antagoniste spécifique non compétitif, diminuant ainsi l’</a:t>
            </a:r>
            <a:r>
              <a:rPr lang="fr-CH" dirty="0" err="1"/>
              <a:t>excitotoxicié</a:t>
            </a:r>
            <a:r>
              <a:rPr lang="fr-CH" dirty="0"/>
              <a:t>)</a:t>
            </a:r>
          </a:p>
          <a:p>
            <a:pPr marL="628650" lvl="1" indent="-171450">
              <a:buFont typeface="Arial" panose="020B0604020202020204" pitchFamily="34" charset="0"/>
              <a:buChar char="•"/>
            </a:pPr>
            <a:r>
              <a:rPr lang="fr-CH" dirty="0"/>
              <a:t>AMPA</a:t>
            </a:r>
          </a:p>
          <a:p>
            <a:pPr marL="628650" lvl="1" indent="-171450">
              <a:buFont typeface="Arial" panose="020B0604020202020204" pitchFamily="34" charset="0"/>
              <a:buChar char="•"/>
            </a:pPr>
            <a:r>
              <a:rPr lang="fr-CH" dirty="0" err="1"/>
              <a:t>Kaïnate</a:t>
            </a:r>
            <a:endParaRPr lang="fr-CH" dirty="0"/>
          </a:p>
          <a:p>
            <a:r>
              <a:rPr lang="fr-CH" dirty="0"/>
              <a:t>Quasiment pas d’EI; prudence si épilepsie active</a:t>
            </a:r>
          </a:p>
          <a:p>
            <a:r>
              <a:rPr lang="fr-CH" dirty="0"/>
              <a:t>Effet sur langage ?</a:t>
            </a:r>
          </a:p>
          <a:p>
            <a:endParaRPr lang="fr-CH" dirty="0"/>
          </a:p>
          <a:p>
            <a:r>
              <a:rPr lang="fr-CH" dirty="0"/>
              <a:t>Etude princeps: </a:t>
            </a:r>
          </a:p>
          <a:p>
            <a:pPr marL="171450" indent="-171450">
              <a:buFont typeface="Arial" panose="020B0604020202020204" pitchFamily="34" charset="0"/>
              <a:buChar char="•"/>
            </a:pPr>
            <a:r>
              <a:rPr lang="fr-CH" dirty="0"/>
              <a:t>252 pt MA (DSM-IV et NINCDS-ADRDA), MMSE 3-14</a:t>
            </a:r>
          </a:p>
          <a:p>
            <a:pPr marL="171450" indent="-171450">
              <a:buFont typeface="Arial" panose="020B0604020202020204" pitchFamily="34" charset="0"/>
              <a:buChar char="•"/>
            </a:pPr>
            <a:r>
              <a:rPr lang="fr-CH" dirty="0"/>
              <a:t>Diminution détérioration clinique et fonctionnelle (CIBIC-Plus, ADCS-</a:t>
            </a:r>
            <a:r>
              <a:rPr lang="fr-CH" dirty="0" err="1"/>
              <a:t>ADLsev</a:t>
            </a:r>
            <a:r>
              <a:rPr lang="fr-CH" dirty="0"/>
              <a:t>)</a:t>
            </a:r>
          </a:p>
          <a:p>
            <a:pPr marL="171450" indent="-171450">
              <a:buFont typeface="Arial" panose="020B0604020202020204" pitchFamily="34" charset="0"/>
              <a:buChar char="•"/>
            </a:pPr>
            <a:r>
              <a:rPr lang="fr-CH" dirty="0"/>
              <a:t>Amélioration comportement</a:t>
            </a:r>
            <a:endParaRPr lang="fr-FR" dirty="0"/>
          </a:p>
          <a:p>
            <a:endParaRPr lang="fr-FR" dirty="0"/>
          </a:p>
          <a:p>
            <a:r>
              <a:rPr lang="fr-FR" dirty="0"/>
              <a:t>Méta-analyse récente</a:t>
            </a:r>
          </a:p>
          <a:p>
            <a:pPr marL="171450" indent="-171450">
              <a:buFont typeface="Arial" panose="020B0604020202020204" pitchFamily="34" charset="0"/>
              <a:buChar char="•"/>
            </a:pPr>
            <a:r>
              <a:rPr lang="fr-CH" dirty="0"/>
              <a:t>MMSE &lt; 20 (14 études, 3700 pt)</a:t>
            </a:r>
          </a:p>
          <a:p>
            <a:pPr marL="628650" lvl="1" indent="-171450">
              <a:buFont typeface="Arial" panose="020B0604020202020204" pitchFamily="34" charset="0"/>
              <a:buChar char="•"/>
            </a:pPr>
            <a:r>
              <a:rPr lang="fr-CH" dirty="0"/>
              <a:t>Petit bénéficie clinique</a:t>
            </a:r>
          </a:p>
          <a:p>
            <a:pPr marL="1085850" lvl="2" indent="-171450">
              <a:buFont typeface="Arial" panose="020B0604020202020204" pitchFamily="34" charset="0"/>
              <a:buChar char="•"/>
            </a:pPr>
            <a:r>
              <a:rPr lang="fr-CH" dirty="0"/>
              <a:t>CIBIC-plus</a:t>
            </a:r>
          </a:p>
          <a:p>
            <a:pPr marL="1085850" lvl="2" indent="-171450">
              <a:buFont typeface="Arial" panose="020B0604020202020204" pitchFamily="34" charset="0"/>
              <a:buChar char="•"/>
            </a:pPr>
            <a:r>
              <a:rPr lang="fr-CH" dirty="0"/>
              <a:t>Fonctions cognitives (SIB)</a:t>
            </a:r>
          </a:p>
          <a:p>
            <a:pPr marL="1085850" lvl="2" indent="-171450">
              <a:buFont typeface="Arial" panose="020B0604020202020204" pitchFamily="34" charset="0"/>
              <a:buChar char="•"/>
            </a:pPr>
            <a:r>
              <a:rPr lang="fr-CH" dirty="0"/>
              <a:t>AVQ</a:t>
            </a:r>
          </a:p>
          <a:p>
            <a:pPr marL="1085850" lvl="2" indent="-171450">
              <a:buFont typeface="Arial" panose="020B0604020202020204" pitchFamily="34" charset="0"/>
              <a:buChar char="•"/>
            </a:pPr>
            <a:r>
              <a:rPr lang="fr-CH" dirty="0"/>
              <a:t>Symptômes neuropsychiatriques</a:t>
            </a:r>
          </a:p>
          <a:p>
            <a:pPr marL="171450" indent="-171450">
              <a:buFont typeface="Arial" panose="020B0604020202020204" pitchFamily="34" charset="0"/>
              <a:buChar char="•"/>
            </a:pPr>
            <a:r>
              <a:rPr lang="fr-CH" dirty="0"/>
              <a:t>MMSE 20-23</a:t>
            </a:r>
          </a:p>
          <a:p>
            <a:pPr marL="628650" lvl="1" indent="-171450">
              <a:buFont typeface="Arial" panose="020B0604020202020204" pitchFamily="34" charset="0"/>
              <a:buChar char="•"/>
            </a:pPr>
            <a:r>
              <a:rPr lang="fr-CH" dirty="0"/>
              <a:t>Absence bénéfice démontré</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A8068411-C8DF-43B6-8487-7BFAB69180D4}" type="slidenum">
              <a:rPr lang="fr-FR" smtClean="0"/>
              <a:t>17</a:t>
            </a:fld>
            <a:endParaRPr lang="fr-FR"/>
          </a:p>
        </p:txBody>
      </p:sp>
    </p:spTree>
    <p:extLst>
      <p:ext uri="{BB962C8B-B14F-4D97-AF65-F5344CB8AC3E}">
        <p14:creationId xmlns:p14="http://schemas.microsoft.com/office/powerpoint/2010/main" val="1900967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Cette année, la commission sur la démence du Lancet a publié un article sur la prévention des démences., qui montre à quel point la réserve cognitive et la réserve physique ont un impact sur le déclin cognitif. Cette réserve cognitive et cette réserve physique se construisent tout au long de la vie et ceci depuis la plus tendre enfance. Il y a donc 14 facteurs de risque modifiables, c’est-à-dire sur lesquels nous pouvons agir, avec presque 50% des démences qui pourraient être théoriquement évitées. Théoriquement, car le changement est difficile, pour chacun d’entre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Mais cela implique que le déclin cognitif n’est pas une fatalité.</a:t>
            </a:r>
          </a:p>
          <a:p>
            <a:r>
              <a:rPr lang="fr-CH" dirty="0"/>
              <a:t>Il s’agit un appel à projet de Promotion Santé Suisse en 2019, </a:t>
            </a:r>
            <a:r>
              <a:rPr lang="fr-CH" baseline="0" dirty="0"/>
              <a:t>qui encourageait les projets visant à renforcer la prévention dans le domaine des soins dans le cadre de la </a:t>
            </a:r>
            <a:r>
              <a:rPr lang="fr-CH" b="1" baseline="0" dirty="0"/>
              <a:t>stratégie nationale de prévention des MNT, dont les troubles neurocognitifs progressifs. </a:t>
            </a:r>
            <a:endParaRPr lang="fr-CH" dirty="0"/>
          </a:p>
          <a:p>
            <a:r>
              <a:rPr lang="fr-CH" dirty="0"/>
              <a:t>Le conseil fédéral</a:t>
            </a:r>
            <a:r>
              <a:rPr lang="fr-CH" baseline="0" dirty="0"/>
              <a:t> a mandaté la fondation Promotion Santé suisse, entre autres, à élaborer des mesures visant à mettre en œuvre la stratégie nationale des </a:t>
            </a:r>
            <a:r>
              <a:rPr lang="fr-CH" b="1" baseline="0" dirty="0"/>
              <a:t>MNT, dont les troubles neurocognitifs progressifs</a:t>
            </a:r>
            <a:r>
              <a:rPr lang="fr-CH" baseline="0" dirty="0"/>
              <a:t>. </a:t>
            </a:r>
            <a:endParaRPr lang="fr-CH"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19</a:t>
            </a:fld>
            <a:endParaRPr lang="en-US"/>
          </a:p>
        </p:txBody>
      </p:sp>
    </p:spTree>
    <p:extLst>
      <p:ext uri="{BB962C8B-B14F-4D97-AF65-F5344CB8AC3E}">
        <p14:creationId xmlns:p14="http://schemas.microsoft.com/office/powerpoint/2010/main" val="2818712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21657">
              <a:defRPr/>
            </a:pPr>
            <a:r>
              <a:rPr lang="fr-CH" sz="1200" dirty="0"/>
              <a:t>322 jours = presque 11 mois</a:t>
            </a:r>
          </a:p>
          <a:p>
            <a:pPr defTabSz="921657">
              <a:defRPr/>
            </a:pPr>
            <a:r>
              <a:rPr lang="fr-CH" sz="1200" dirty="0"/>
              <a:t>T0= avant l’intervention psychosociale</a:t>
            </a:r>
          </a:p>
          <a:p>
            <a:pPr defTabSz="921657">
              <a:defRPr/>
            </a:pPr>
            <a:r>
              <a:rPr lang="fr-CH" sz="1200" dirty="0"/>
              <a:t>T1= 3 mois après l’activité de loisir</a:t>
            </a:r>
          </a:p>
          <a:p>
            <a:pPr defTabSz="921657">
              <a:defRPr/>
            </a:pPr>
            <a:r>
              <a:rPr lang="fr-CH" sz="1200" dirty="0"/>
              <a:t>Nb: 234 suivis </a:t>
            </a:r>
            <a:r>
              <a:rPr lang="fr-CH" sz="1200" dirty="0" err="1"/>
              <a:t>tot</a:t>
            </a:r>
            <a:r>
              <a:rPr lang="fr-CH" sz="1200" dirty="0"/>
              <a:t> terminés (inclus ceux sans ALC), mais 194 terminés avec ALC</a:t>
            </a:r>
          </a:p>
          <a:p>
            <a:pPr defTabSz="921657">
              <a:defRPr/>
            </a:pPr>
            <a:r>
              <a:rPr lang="fr-CH" sz="1200" dirty="0"/>
              <a:t>1/3 refuse environ</a:t>
            </a:r>
          </a:p>
          <a:p>
            <a:endParaRPr lang="en-US" dirty="0"/>
          </a:p>
        </p:txBody>
      </p:sp>
      <p:sp>
        <p:nvSpPr>
          <p:cNvPr id="4" name="Segnaposto numero diapositiva 3"/>
          <p:cNvSpPr>
            <a:spLocks noGrp="1"/>
          </p:cNvSpPr>
          <p:nvPr>
            <p:ph type="sldNum" sz="quarter" idx="5"/>
          </p:nvPr>
        </p:nvSpPr>
        <p:spPr/>
        <p:txBody>
          <a:bodyPr/>
          <a:lstStyle/>
          <a:p>
            <a:fld id="{714B584B-3E28-41AD-ACB2-B8825C708A1E}" type="slidenum">
              <a:rPr lang="en-US" smtClean="0"/>
              <a:t>21</a:t>
            </a:fld>
            <a:endParaRPr lang="en-US"/>
          </a:p>
        </p:txBody>
      </p:sp>
    </p:spTree>
    <p:extLst>
      <p:ext uri="{BB962C8B-B14F-4D97-AF65-F5344CB8AC3E}">
        <p14:creationId xmlns:p14="http://schemas.microsoft.com/office/powerpoint/2010/main" val="3465941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97A025-F09C-1CA1-EACF-43E27935000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fr-CH"/>
          </a:p>
        </p:txBody>
      </p:sp>
      <p:sp>
        <p:nvSpPr>
          <p:cNvPr id="3" name="Sottotitolo 2">
            <a:extLst>
              <a:ext uri="{FF2B5EF4-FFF2-40B4-BE49-F238E27FC236}">
                <a16:creationId xmlns:a16="http://schemas.microsoft.com/office/drawing/2014/main" id="{4C5C0D1B-B262-F296-BB38-7B4C987E3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fr-CH"/>
          </a:p>
        </p:txBody>
      </p:sp>
      <p:sp>
        <p:nvSpPr>
          <p:cNvPr id="4" name="Segnaposto data 3">
            <a:extLst>
              <a:ext uri="{FF2B5EF4-FFF2-40B4-BE49-F238E27FC236}">
                <a16:creationId xmlns:a16="http://schemas.microsoft.com/office/drawing/2014/main" id="{E60D24E4-3F8C-C67C-2677-E71949A5D97F}"/>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5" name="Segnaposto piè di pagina 4">
            <a:extLst>
              <a:ext uri="{FF2B5EF4-FFF2-40B4-BE49-F238E27FC236}">
                <a16:creationId xmlns:a16="http://schemas.microsoft.com/office/drawing/2014/main" id="{EA6840D6-078F-2412-F871-BE737C7A77A8}"/>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3EFE17BF-6501-FC65-CDCB-684107B4CD99}"/>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391074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3B4A27-2D18-DF61-2E1B-7A743AAC503B}"/>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testo verticale 2">
            <a:extLst>
              <a:ext uri="{FF2B5EF4-FFF2-40B4-BE49-F238E27FC236}">
                <a16:creationId xmlns:a16="http://schemas.microsoft.com/office/drawing/2014/main" id="{9E27FF82-3EDE-B4D0-C5CA-CE9992F8C9A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3FDD7DE0-0E01-D7C1-117D-573BFDCD854B}"/>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5" name="Segnaposto piè di pagina 4">
            <a:extLst>
              <a:ext uri="{FF2B5EF4-FFF2-40B4-BE49-F238E27FC236}">
                <a16:creationId xmlns:a16="http://schemas.microsoft.com/office/drawing/2014/main" id="{053C28EB-9B5F-ABC1-9C73-3BC6E9225AF4}"/>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FA6E89A9-18B7-BD15-B9D3-7E388EC06639}"/>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1576433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7C6AEBFD-C7B2-4234-CF93-E875D2027139}"/>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fr-CH"/>
          </a:p>
        </p:txBody>
      </p:sp>
      <p:sp>
        <p:nvSpPr>
          <p:cNvPr id="3" name="Segnaposto testo verticale 2">
            <a:extLst>
              <a:ext uri="{FF2B5EF4-FFF2-40B4-BE49-F238E27FC236}">
                <a16:creationId xmlns:a16="http://schemas.microsoft.com/office/drawing/2014/main" id="{6ED7216B-D9EB-E6AD-FB59-7A54A96D15EF}"/>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B1CF2464-44A8-EDC0-818D-7B61DA6B5FC4}"/>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5" name="Segnaposto piè di pagina 4">
            <a:extLst>
              <a:ext uri="{FF2B5EF4-FFF2-40B4-BE49-F238E27FC236}">
                <a16:creationId xmlns:a16="http://schemas.microsoft.com/office/drawing/2014/main" id="{A5F9ABA4-EF43-1D32-70F6-6882A47FA926}"/>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5F084DBB-39AA-2CD7-9488-B9E0883B88E4}"/>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3663404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68BC88-447F-AE19-A5C2-7BED841C8F8D}"/>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contenuto 2">
            <a:extLst>
              <a:ext uri="{FF2B5EF4-FFF2-40B4-BE49-F238E27FC236}">
                <a16:creationId xmlns:a16="http://schemas.microsoft.com/office/drawing/2014/main" id="{6B260FAC-AD1C-DA44-1A28-6D7AD38B5C4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C8FFB411-E3C2-422A-8109-C7E041F04EFC}"/>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5" name="Segnaposto piè di pagina 4">
            <a:extLst>
              <a:ext uri="{FF2B5EF4-FFF2-40B4-BE49-F238E27FC236}">
                <a16:creationId xmlns:a16="http://schemas.microsoft.com/office/drawing/2014/main" id="{F12AF5DB-225C-EE4A-5D93-BDF172610E20}"/>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ED814EA7-6904-93D0-5723-59B0491EDACF}"/>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1203465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A80277-DEC4-A96E-6A16-F2CA2F4BD9B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fr-CH"/>
          </a:p>
        </p:txBody>
      </p:sp>
      <p:sp>
        <p:nvSpPr>
          <p:cNvPr id="3" name="Segnaposto testo 2">
            <a:extLst>
              <a:ext uri="{FF2B5EF4-FFF2-40B4-BE49-F238E27FC236}">
                <a16:creationId xmlns:a16="http://schemas.microsoft.com/office/drawing/2014/main" id="{E92BC163-489B-4018-E02C-B0F99CC80C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53DDA0E-1E36-4665-7E2F-7B1C2A82E730}"/>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5" name="Segnaposto piè di pagina 4">
            <a:extLst>
              <a:ext uri="{FF2B5EF4-FFF2-40B4-BE49-F238E27FC236}">
                <a16:creationId xmlns:a16="http://schemas.microsoft.com/office/drawing/2014/main" id="{5E84E1F8-173B-ADB4-5161-8673BBBB0397}"/>
              </a:ext>
            </a:extLst>
          </p:cNvPr>
          <p:cNvSpPr>
            <a:spLocks noGrp="1"/>
          </p:cNvSpPr>
          <p:nvPr>
            <p:ph type="ftr" sz="quarter" idx="11"/>
          </p:nvPr>
        </p:nvSpPr>
        <p:spPr/>
        <p:txBody>
          <a:bodyPr/>
          <a:lstStyle/>
          <a:p>
            <a:endParaRPr lang="fr-CH"/>
          </a:p>
        </p:txBody>
      </p:sp>
      <p:sp>
        <p:nvSpPr>
          <p:cNvPr id="6" name="Segnaposto numero diapositiva 5">
            <a:extLst>
              <a:ext uri="{FF2B5EF4-FFF2-40B4-BE49-F238E27FC236}">
                <a16:creationId xmlns:a16="http://schemas.microsoft.com/office/drawing/2014/main" id="{F0466736-78F4-5A98-754A-5F25264FE1CE}"/>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2269825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9AF7E7-4110-5C21-632B-20E98250795E}"/>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contenuto 2">
            <a:extLst>
              <a:ext uri="{FF2B5EF4-FFF2-40B4-BE49-F238E27FC236}">
                <a16:creationId xmlns:a16="http://schemas.microsoft.com/office/drawing/2014/main" id="{8D1A9D37-5F97-84CC-3109-27B6DA1E25E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contenuto 3">
            <a:extLst>
              <a:ext uri="{FF2B5EF4-FFF2-40B4-BE49-F238E27FC236}">
                <a16:creationId xmlns:a16="http://schemas.microsoft.com/office/drawing/2014/main" id="{A0898C6A-0116-DDF5-4405-97FF21AE5848}"/>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5" name="Segnaposto data 4">
            <a:extLst>
              <a:ext uri="{FF2B5EF4-FFF2-40B4-BE49-F238E27FC236}">
                <a16:creationId xmlns:a16="http://schemas.microsoft.com/office/drawing/2014/main" id="{3C049E37-B93A-F7D8-A38F-BD98BE73E75E}"/>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6" name="Segnaposto piè di pagina 5">
            <a:extLst>
              <a:ext uri="{FF2B5EF4-FFF2-40B4-BE49-F238E27FC236}">
                <a16:creationId xmlns:a16="http://schemas.microsoft.com/office/drawing/2014/main" id="{FDF3E834-84E8-372D-3040-2C394317E91C}"/>
              </a:ext>
            </a:extLst>
          </p:cNvPr>
          <p:cNvSpPr>
            <a:spLocks noGrp="1"/>
          </p:cNvSpPr>
          <p:nvPr>
            <p:ph type="ftr" sz="quarter" idx="11"/>
          </p:nvPr>
        </p:nvSpPr>
        <p:spPr/>
        <p:txBody>
          <a:bodyPr/>
          <a:lstStyle/>
          <a:p>
            <a:endParaRPr lang="fr-CH"/>
          </a:p>
        </p:txBody>
      </p:sp>
      <p:sp>
        <p:nvSpPr>
          <p:cNvPr id="7" name="Segnaposto numero diapositiva 6">
            <a:extLst>
              <a:ext uri="{FF2B5EF4-FFF2-40B4-BE49-F238E27FC236}">
                <a16:creationId xmlns:a16="http://schemas.microsoft.com/office/drawing/2014/main" id="{03BCF390-03D2-D735-7FD8-571CB72C3709}"/>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911462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BDD41E-BEE5-2F98-A390-FBABECCC17B5}"/>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fr-CH"/>
          </a:p>
        </p:txBody>
      </p:sp>
      <p:sp>
        <p:nvSpPr>
          <p:cNvPr id="3" name="Segnaposto testo 2">
            <a:extLst>
              <a:ext uri="{FF2B5EF4-FFF2-40B4-BE49-F238E27FC236}">
                <a16:creationId xmlns:a16="http://schemas.microsoft.com/office/drawing/2014/main" id="{8571E69B-9F7A-55E9-6AD6-6C6F50B625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9486F445-F411-11DB-DF09-F5DDBE755D1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5" name="Segnaposto testo 4">
            <a:extLst>
              <a:ext uri="{FF2B5EF4-FFF2-40B4-BE49-F238E27FC236}">
                <a16:creationId xmlns:a16="http://schemas.microsoft.com/office/drawing/2014/main" id="{31ECAAF5-3BB9-A5B3-4D18-03694BEF66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D3AEBC45-9C49-CBA6-8ED7-711B618F6FF7}"/>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7" name="Segnaposto data 6">
            <a:extLst>
              <a:ext uri="{FF2B5EF4-FFF2-40B4-BE49-F238E27FC236}">
                <a16:creationId xmlns:a16="http://schemas.microsoft.com/office/drawing/2014/main" id="{DCAD14A6-4D81-657C-9A41-EEDD5012EA1A}"/>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8" name="Segnaposto piè di pagina 7">
            <a:extLst>
              <a:ext uri="{FF2B5EF4-FFF2-40B4-BE49-F238E27FC236}">
                <a16:creationId xmlns:a16="http://schemas.microsoft.com/office/drawing/2014/main" id="{13AE9F30-6148-8F24-0547-A949EA2E803D}"/>
              </a:ext>
            </a:extLst>
          </p:cNvPr>
          <p:cNvSpPr>
            <a:spLocks noGrp="1"/>
          </p:cNvSpPr>
          <p:nvPr>
            <p:ph type="ftr" sz="quarter" idx="11"/>
          </p:nvPr>
        </p:nvSpPr>
        <p:spPr/>
        <p:txBody>
          <a:bodyPr/>
          <a:lstStyle/>
          <a:p>
            <a:endParaRPr lang="fr-CH"/>
          </a:p>
        </p:txBody>
      </p:sp>
      <p:sp>
        <p:nvSpPr>
          <p:cNvPr id="9" name="Segnaposto numero diapositiva 8">
            <a:extLst>
              <a:ext uri="{FF2B5EF4-FFF2-40B4-BE49-F238E27FC236}">
                <a16:creationId xmlns:a16="http://schemas.microsoft.com/office/drawing/2014/main" id="{DA07847E-F3BC-B56B-F95F-26C0D3942252}"/>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282697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29BF6A-9F8B-B85B-FE61-83692AD77C19}"/>
              </a:ext>
            </a:extLst>
          </p:cNvPr>
          <p:cNvSpPr>
            <a:spLocks noGrp="1"/>
          </p:cNvSpPr>
          <p:nvPr>
            <p:ph type="title"/>
          </p:nvPr>
        </p:nvSpPr>
        <p:spPr/>
        <p:txBody>
          <a:bodyPr/>
          <a:lstStyle/>
          <a:p>
            <a:r>
              <a:rPr lang="it-IT"/>
              <a:t>Fare clic per modificare lo stile del titolo dello schema</a:t>
            </a:r>
            <a:endParaRPr lang="fr-CH"/>
          </a:p>
        </p:txBody>
      </p:sp>
      <p:sp>
        <p:nvSpPr>
          <p:cNvPr id="3" name="Segnaposto data 2">
            <a:extLst>
              <a:ext uri="{FF2B5EF4-FFF2-40B4-BE49-F238E27FC236}">
                <a16:creationId xmlns:a16="http://schemas.microsoft.com/office/drawing/2014/main" id="{3421BB5D-8F8F-CBE4-07B2-FB8D0E08F381}"/>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4" name="Segnaposto piè di pagina 3">
            <a:extLst>
              <a:ext uri="{FF2B5EF4-FFF2-40B4-BE49-F238E27FC236}">
                <a16:creationId xmlns:a16="http://schemas.microsoft.com/office/drawing/2014/main" id="{ED197DA2-488A-C79D-3C05-E627F4B125A4}"/>
              </a:ext>
            </a:extLst>
          </p:cNvPr>
          <p:cNvSpPr>
            <a:spLocks noGrp="1"/>
          </p:cNvSpPr>
          <p:nvPr>
            <p:ph type="ftr" sz="quarter" idx="11"/>
          </p:nvPr>
        </p:nvSpPr>
        <p:spPr/>
        <p:txBody>
          <a:bodyPr/>
          <a:lstStyle/>
          <a:p>
            <a:endParaRPr lang="fr-CH"/>
          </a:p>
        </p:txBody>
      </p:sp>
      <p:sp>
        <p:nvSpPr>
          <p:cNvPr id="5" name="Segnaposto numero diapositiva 4">
            <a:extLst>
              <a:ext uri="{FF2B5EF4-FFF2-40B4-BE49-F238E27FC236}">
                <a16:creationId xmlns:a16="http://schemas.microsoft.com/office/drawing/2014/main" id="{938A5BD2-7FC3-070C-BC00-912666004394}"/>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7860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B3075FC3-E66E-6F53-9253-D04C6DC3EBC5}"/>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3" name="Segnaposto piè di pagina 2">
            <a:extLst>
              <a:ext uri="{FF2B5EF4-FFF2-40B4-BE49-F238E27FC236}">
                <a16:creationId xmlns:a16="http://schemas.microsoft.com/office/drawing/2014/main" id="{378D74FD-666E-CD7E-928D-75A757BA7501}"/>
              </a:ext>
            </a:extLst>
          </p:cNvPr>
          <p:cNvSpPr>
            <a:spLocks noGrp="1"/>
          </p:cNvSpPr>
          <p:nvPr>
            <p:ph type="ftr" sz="quarter" idx="11"/>
          </p:nvPr>
        </p:nvSpPr>
        <p:spPr/>
        <p:txBody>
          <a:bodyPr/>
          <a:lstStyle/>
          <a:p>
            <a:endParaRPr lang="fr-CH"/>
          </a:p>
        </p:txBody>
      </p:sp>
      <p:sp>
        <p:nvSpPr>
          <p:cNvPr id="4" name="Segnaposto numero diapositiva 3">
            <a:extLst>
              <a:ext uri="{FF2B5EF4-FFF2-40B4-BE49-F238E27FC236}">
                <a16:creationId xmlns:a16="http://schemas.microsoft.com/office/drawing/2014/main" id="{2646BA93-C59F-1FFC-921F-38612A26D7E3}"/>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2954469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A04736-66CC-3D8E-401B-0A089E4E2B0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CH"/>
          </a:p>
        </p:txBody>
      </p:sp>
      <p:sp>
        <p:nvSpPr>
          <p:cNvPr id="3" name="Segnaposto contenuto 2">
            <a:extLst>
              <a:ext uri="{FF2B5EF4-FFF2-40B4-BE49-F238E27FC236}">
                <a16:creationId xmlns:a16="http://schemas.microsoft.com/office/drawing/2014/main" id="{06A4F726-C3B9-CF48-BDDF-85112C509F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testo 3">
            <a:extLst>
              <a:ext uri="{FF2B5EF4-FFF2-40B4-BE49-F238E27FC236}">
                <a16:creationId xmlns:a16="http://schemas.microsoft.com/office/drawing/2014/main" id="{31F99AF3-56A8-6DFD-3134-EE0080C562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3623E9DD-E9DB-CB31-4027-2995EDDC2129}"/>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6" name="Segnaposto piè di pagina 5">
            <a:extLst>
              <a:ext uri="{FF2B5EF4-FFF2-40B4-BE49-F238E27FC236}">
                <a16:creationId xmlns:a16="http://schemas.microsoft.com/office/drawing/2014/main" id="{14078C80-145D-BBD7-B6FD-4092F5AEA968}"/>
              </a:ext>
            </a:extLst>
          </p:cNvPr>
          <p:cNvSpPr>
            <a:spLocks noGrp="1"/>
          </p:cNvSpPr>
          <p:nvPr>
            <p:ph type="ftr" sz="quarter" idx="11"/>
          </p:nvPr>
        </p:nvSpPr>
        <p:spPr/>
        <p:txBody>
          <a:bodyPr/>
          <a:lstStyle/>
          <a:p>
            <a:endParaRPr lang="fr-CH"/>
          </a:p>
        </p:txBody>
      </p:sp>
      <p:sp>
        <p:nvSpPr>
          <p:cNvPr id="7" name="Segnaposto numero diapositiva 6">
            <a:extLst>
              <a:ext uri="{FF2B5EF4-FFF2-40B4-BE49-F238E27FC236}">
                <a16:creationId xmlns:a16="http://schemas.microsoft.com/office/drawing/2014/main" id="{10D9F370-023E-A636-5238-F634F2E8DC9C}"/>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1864986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C67785-E909-2BC6-E774-714FD45D3CA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fr-CH"/>
          </a:p>
        </p:txBody>
      </p:sp>
      <p:sp>
        <p:nvSpPr>
          <p:cNvPr id="3" name="Segnaposto immagine 2">
            <a:extLst>
              <a:ext uri="{FF2B5EF4-FFF2-40B4-BE49-F238E27FC236}">
                <a16:creationId xmlns:a16="http://schemas.microsoft.com/office/drawing/2014/main" id="{AE3957FC-DAD1-946C-9386-7FB6DDFF2B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Segnaposto testo 3">
            <a:extLst>
              <a:ext uri="{FF2B5EF4-FFF2-40B4-BE49-F238E27FC236}">
                <a16:creationId xmlns:a16="http://schemas.microsoft.com/office/drawing/2014/main" id="{7E0B03FC-B819-5895-72C7-03B65536E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BC477DE-C889-0558-1E8B-437905ED2C00}"/>
              </a:ext>
            </a:extLst>
          </p:cNvPr>
          <p:cNvSpPr>
            <a:spLocks noGrp="1"/>
          </p:cNvSpPr>
          <p:nvPr>
            <p:ph type="dt" sz="half" idx="10"/>
          </p:nvPr>
        </p:nvSpPr>
        <p:spPr/>
        <p:txBody>
          <a:bodyPr/>
          <a:lstStyle/>
          <a:p>
            <a:fld id="{A73BC87E-742B-48B3-897A-F725B2A1FFCD}" type="datetimeFigureOut">
              <a:rPr lang="fr-CH" smtClean="0"/>
              <a:t>09.05.2025</a:t>
            </a:fld>
            <a:endParaRPr lang="fr-CH"/>
          </a:p>
        </p:txBody>
      </p:sp>
      <p:sp>
        <p:nvSpPr>
          <p:cNvPr id="6" name="Segnaposto piè di pagina 5">
            <a:extLst>
              <a:ext uri="{FF2B5EF4-FFF2-40B4-BE49-F238E27FC236}">
                <a16:creationId xmlns:a16="http://schemas.microsoft.com/office/drawing/2014/main" id="{69BA81F0-92C8-F943-D49A-B3667D9CEA5B}"/>
              </a:ext>
            </a:extLst>
          </p:cNvPr>
          <p:cNvSpPr>
            <a:spLocks noGrp="1"/>
          </p:cNvSpPr>
          <p:nvPr>
            <p:ph type="ftr" sz="quarter" idx="11"/>
          </p:nvPr>
        </p:nvSpPr>
        <p:spPr/>
        <p:txBody>
          <a:bodyPr/>
          <a:lstStyle/>
          <a:p>
            <a:endParaRPr lang="fr-CH"/>
          </a:p>
        </p:txBody>
      </p:sp>
      <p:sp>
        <p:nvSpPr>
          <p:cNvPr id="7" name="Segnaposto numero diapositiva 6">
            <a:extLst>
              <a:ext uri="{FF2B5EF4-FFF2-40B4-BE49-F238E27FC236}">
                <a16:creationId xmlns:a16="http://schemas.microsoft.com/office/drawing/2014/main" id="{B159FE3E-BD5B-7DDE-E471-2A9CF07F498E}"/>
              </a:ext>
            </a:extLst>
          </p:cNvPr>
          <p:cNvSpPr>
            <a:spLocks noGrp="1"/>
          </p:cNvSpPr>
          <p:nvPr>
            <p:ph type="sldNum" sz="quarter" idx="12"/>
          </p:nvPr>
        </p:nvSpPr>
        <p:spPr/>
        <p:txBody>
          <a:bodyPr/>
          <a:lstStyle/>
          <a:p>
            <a:fld id="{A4ED0B66-4FE1-40DB-81FA-8D45871DCDE4}" type="slidenum">
              <a:rPr lang="fr-CH" smtClean="0"/>
              <a:t>‹N°›</a:t>
            </a:fld>
            <a:endParaRPr lang="fr-CH"/>
          </a:p>
        </p:txBody>
      </p:sp>
    </p:spTree>
    <p:extLst>
      <p:ext uri="{BB962C8B-B14F-4D97-AF65-F5344CB8AC3E}">
        <p14:creationId xmlns:p14="http://schemas.microsoft.com/office/powerpoint/2010/main" val="4270880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C429AFA-540D-D2AB-1645-67EE854F4C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fr-CH"/>
          </a:p>
        </p:txBody>
      </p:sp>
      <p:sp>
        <p:nvSpPr>
          <p:cNvPr id="3" name="Segnaposto testo 2">
            <a:extLst>
              <a:ext uri="{FF2B5EF4-FFF2-40B4-BE49-F238E27FC236}">
                <a16:creationId xmlns:a16="http://schemas.microsoft.com/office/drawing/2014/main" id="{99BF51AF-3BAA-D853-6BB3-8E9793553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fr-CH"/>
          </a:p>
        </p:txBody>
      </p:sp>
      <p:sp>
        <p:nvSpPr>
          <p:cNvPr id="4" name="Segnaposto data 3">
            <a:extLst>
              <a:ext uri="{FF2B5EF4-FFF2-40B4-BE49-F238E27FC236}">
                <a16:creationId xmlns:a16="http://schemas.microsoft.com/office/drawing/2014/main" id="{BAD310F3-09B8-CD52-17CE-337F676E14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3BC87E-742B-48B3-897A-F725B2A1FFCD}" type="datetimeFigureOut">
              <a:rPr lang="fr-CH" smtClean="0"/>
              <a:t>09.05.2025</a:t>
            </a:fld>
            <a:endParaRPr lang="fr-CH"/>
          </a:p>
        </p:txBody>
      </p:sp>
      <p:sp>
        <p:nvSpPr>
          <p:cNvPr id="5" name="Segnaposto piè di pagina 4">
            <a:extLst>
              <a:ext uri="{FF2B5EF4-FFF2-40B4-BE49-F238E27FC236}">
                <a16:creationId xmlns:a16="http://schemas.microsoft.com/office/drawing/2014/main" id="{0CA6D316-EA90-C40E-596A-09A177F11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CH"/>
          </a:p>
        </p:txBody>
      </p:sp>
      <p:sp>
        <p:nvSpPr>
          <p:cNvPr id="6" name="Segnaposto numero diapositiva 5">
            <a:extLst>
              <a:ext uri="{FF2B5EF4-FFF2-40B4-BE49-F238E27FC236}">
                <a16:creationId xmlns:a16="http://schemas.microsoft.com/office/drawing/2014/main" id="{4AF86291-2E0E-0644-0464-59BDB7925D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ED0B66-4FE1-40DB-81FA-8D45871DCDE4}" type="slidenum">
              <a:rPr lang="fr-CH" smtClean="0"/>
              <a:t>‹N°›</a:t>
            </a:fld>
            <a:endParaRPr lang="fr-CH"/>
          </a:p>
        </p:txBody>
      </p:sp>
    </p:spTree>
    <p:extLst>
      <p:ext uri="{BB962C8B-B14F-4D97-AF65-F5344CB8AC3E}">
        <p14:creationId xmlns:p14="http://schemas.microsoft.com/office/powerpoint/2010/main" val="91242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sv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mailto:paolo.salvioni@chuv.ch" TargetMode="External"/><Relationship Id="rId3" Type="http://schemas.openxmlformats.org/officeDocument/2006/relationships/image" Target="../media/image74.png"/><Relationship Id="rId7" Type="http://schemas.openxmlformats.org/officeDocument/2006/relationships/image" Target="../media/image78.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 Id="rId9" Type="http://schemas.openxmlformats.org/officeDocument/2006/relationships/hyperlink" Target="mailto:paolo.salvionichiabotti@rsnb.ch"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32CA0D6-C480-AA0E-D31D-684903E120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1366"/>
          <a:stretch/>
        </p:blipFill>
        <p:spPr bwMode="auto">
          <a:xfrm>
            <a:off x="0" y="5195021"/>
            <a:ext cx="3370997" cy="1662979"/>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C2079F9D-3D28-725D-ED3B-70CB040C7A66}"/>
              </a:ext>
            </a:extLst>
          </p:cNvPr>
          <p:cNvSpPr>
            <a:spLocks noGrp="1"/>
          </p:cNvSpPr>
          <p:nvPr>
            <p:ph type="ctrTitle"/>
          </p:nvPr>
        </p:nvSpPr>
        <p:spPr/>
        <p:txBody>
          <a:bodyPr>
            <a:normAutofit fontScale="90000"/>
          </a:bodyPr>
          <a:lstStyle/>
          <a:p>
            <a:r>
              <a:rPr lang="fr-FR" dirty="0"/>
              <a:t>Le traitement de la maladie d’Alzheimer : le rôle du médecin généraliste</a:t>
            </a:r>
            <a:endParaRPr lang="fr-CH" dirty="0"/>
          </a:p>
        </p:txBody>
      </p:sp>
      <p:sp>
        <p:nvSpPr>
          <p:cNvPr id="3" name="Sottotitolo 2">
            <a:extLst>
              <a:ext uri="{FF2B5EF4-FFF2-40B4-BE49-F238E27FC236}">
                <a16:creationId xmlns:a16="http://schemas.microsoft.com/office/drawing/2014/main" id="{7761F9F0-B745-EFF1-7365-AEB2DCDC967B}"/>
              </a:ext>
            </a:extLst>
          </p:cNvPr>
          <p:cNvSpPr>
            <a:spLocks noGrp="1"/>
          </p:cNvSpPr>
          <p:nvPr>
            <p:ph type="subTitle" idx="1"/>
          </p:nvPr>
        </p:nvSpPr>
        <p:spPr/>
        <p:txBody>
          <a:bodyPr>
            <a:normAutofit lnSpcReduction="10000"/>
          </a:bodyPr>
          <a:lstStyle/>
          <a:p>
            <a:r>
              <a:rPr lang="fr-FR" dirty="0"/>
              <a:t>Paolo Salvioni Chiabotti</a:t>
            </a:r>
          </a:p>
          <a:p>
            <a:r>
              <a:rPr lang="fr-FR" dirty="0"/>
              <a:t>Centre Leenaards de la Mémoire – Centre Mémoire Yverdon</a:t>
            </a:r>
          </a:p>
          <a:p>
            <a:r>
              <a:rPr lang="fr-FR" dirty="0" err="1"/>
              <a:t>JHaS</a:t>
            </a:r>
            <a:r>
              <a:rPr lang="fr-FR" dirty="0"/>
              <a:t> Fribourg</a:t>
            </a:r>
          </a:p>
          <a:p>
            <a:r>
              <a:rPr lang="fr-CH" dirty="0"/>
              <a:t>Vendredi 9 mai 2025 </a:t>
            </a:r>
          </a:p>
        </p:txBody>
      </p:sp>
      <p:pic>
        <p:nvPicPr>
          <p:cNvPr id="5" name="Picture 3">
            <a:extLst>
              <a:ext uri="{FF2B5EF4-FFF2-40B4-BE49-F238E27FC236}">
                <a16:creationId xmlns:a16="http://schemas.microsoft.com/office/drawing/2014/main" id="{6C5C46AA-2703-48F6-56EF-FB0052DD9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9392" y="5750725"/>
            <a:ext cx="2187995" cy="806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F545B69B-6ACE-3922-1297-D9C66753C9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5782" y="5842044"/>
            <a:ext cx="1198563" cy="6239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686E45FC-F62B-3B23-49A3-92B485EBF4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2740" y="5646420"/>
            <a:ext cx="2379260" cy="121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185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726489-888E-A4D3-7791-2ABB13C26DD8}"/>
              </a:ext>
            </a:extLst>
          </p:cNvPr>
          <p:cNvSpPr>
            <a:spLocks noGrp="1"/>
          </p:cNvSpPr>
          <p:nvPr>
            <p:ph type="title"/>
          </p:nvPr>
        </p:nvSpPr>
        <p:spPr/>
        <p:txBody>
          <a:bodyPr/>
          <a:lstStyle/>
          <a:p>
            <a:r>
              <a:rPr lang="fr-FR" dirty="0"/>
              <a:t>Diagnostic de la maladie d’Alzheimer</a:t>
            </a:r>
            <a:endParaRPr lang="fr-CH" dirty="0"/>
          </a:p>
        </p:txBody>
      </p:sp>
      <p:pic>
        <p:nvPicPr>
          <p:cNvPr id="5" name="Segnaposto contenuto 4">
            <a:extLst>
              <a:ext uri="{FF2B5EF4-FFF2-40B4-BE49-F238E27FC236}">
                <a16:creationId xmlns:a16="http://schemas.microsoft.com/office/drawing/2014/main" id="{A00D8FD6-39A2-C38A-E3B6-CD937B57C30F}"/>
              </a:ext>
            </a:extLst>
          </p:cNvPr>
          <p:cNvPicPr>
            <a:picLocks noGrp="1" noChangeAspect="1"/>
          </p:cNvPicPr>
          <p:nvPr>
            <p:ph idx="1"/>
          </p:nvPr>
        </p:nvPicPr>
        <p:blipFill>
          <a:blip r:embed="rId2"/>
          <a:stretch>
            <a:fillRect/>
          </a:stretch>
        </p:blipFill>
        <p:spPr>
          <a:xfrm>
            <a:off x="2632016" y="1500003"/>
            <a:ext cx="6927967" cy="5200976"/>
          </a:xfrm>
        </p:spPr>
      </p:pic>
      <p:sp>
        <p:nvSpPr>
          <p:cNvPr id="6" name="CasellaDiTesto 7">
            <a:extLst>
              <a:ext uri="{FF2B5EF4-FFF2-40B4-BE49-F238E27FC236}">
                <a16:creationId xmlns:a16="http://schemas.microsoft.com/office/drawing/2014/main" id="{5220951A-D0A8-E30A-AD82-AB952D4D882E}"/>
              </a:ext>
            </a:extLst>
          </p:cNvPr>
          <p:cNvSpPr txBox="1"/>
          <p:nvPr/>
        </p:nvSpPr>
        <p:spPr>
          <a:xfrm>
            <a:off x="9693174" y="6488668"/>
            <a:ext cx="2498826" cy="369332"/>
          </a:xfrm>
          <a:prstGeom prst="rect">
            <a:avLst/>
          </a:prstGeom>
          <a:noFill/>
        </p:spPr>
        <p:txBody>
          <a:bodyPr wrap="none" rtlCol="0">
            <a:spAutoFit/>
          </a:bodyPr>
          <a:lstStyle/>
          <a:p>
            <a:pPr algn="r"/>
            <a:r>
              <a:rPr lang="fr-FR" dirty="0"/>
              <a:t>Villain et Planche, 2024</a:t>
            </a:r>
            <a:endParaRPr lang="fr-CH" dirty="0"/>
          </a:p>
        </p:txBody>
      </p:sp>
      <p:sp>
        <p:nvSpPr>
          <p:cNvPr id="3" name="ZoneTexte 2">
            <a:extLst>
              <a:ext uri="{FF2B5EF4-FFF2-40B4-BE49-F238E27FC236}">
                <a16:creationId xmlns:a16="http://schemas.microsoft.com/office/drawing/2014/main" id="{2302CDBC-6828-DE58-C984-BB15D29B53DD}"/>
              </a:ext>
            </a:extLst>
          </p:cNvPr>
          <p:cNvSpPr txBox="1"/>
          <p:nvPr/>
        </p:nvSpPr>
        <p:spPr>
          <a:xfrm>
            <a:off x="1814163" y="2825566"/>
            <a:ext cx="817853" cy="369332"/>
          </a:xfrm>
          <a:prstGeom prst="rect">
            <a:avLst/>
          </a:prstGeom>
          <a:noFill/>
        </p:spPr>
        <p:txBody>
          <a:bodyPr wrap="none" rtlCol="0">
            <a:spAutoFit/>
          </a:bodyPr>
          <a:lstStyle/>
          <a:p>
            <a:r>
              <a:rPr lang="en-GB" i="1" dirty="0"/>
              <a:t>MGUS</a:t>
            </a:r>
          </a:p>
        </p:txBody>
      </p:sp>
      <p:sp>
        <p:nvSpPr>
          <p:cNvPr id="4" name="ZoneTexte 3">
            <a:extLst>
              <a:ext uri="{FF2B5EF4-FFF2-40B4-BE49-F238E27FC236}">
                <a16:creationId xmlns:a16="http://schemas.microsoft.com/office/drawing/2014/main" id="{48D28291-4009-4ED3-89AD-271DC885F92A}"/>
              </a:ext>
            </a:extLst>
          </p:cNvPr>
          <p:cNvSpPr txBox="1"/>
          <p:nvPr/>
        </p:nvSpPr>
        <p:spPr>
          <a:xfrm>
            <a:off x="9559983" y="5173331"/>
            <a:ext cx="1968744" cy="369332"/>
          </a:xfrm>
          <a:prstGeom prst="rect">
            <a:avLst/>
          </a:prstGeom>
          <a:noFill/>
        </p:spPr>
        <p:txBody>
          <a:bodyPr wrap="none" rtlCol="0">
            <a:spAutoFit/>
          </a:bodyPr>
          <a:lstStyle/>
          <a:p>
            <a:r>
              <a:rPr lang="en-GB" i="1" dirty="0" err="1"/>
              <a:t>Myélome</a:t>
            </a:r>
            <a:r>
              <a:rPr lang="en-GB" i="1" dirty="0"/>
              <a:t> multiple</a:t>
            </a:r>
          </a:p>
        </p:txBody>
      </p:sp>
    </p:spTree>
    <p:extLst>
      <p:ext uri="{BB962C8B-B14F-4D97-AF65-F5344CB8AC3E}">
        <p14:creationId xmlns:p14="http://schemas.microsoft.com/office/powerpoint/2010/main" val="331628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F8CE66-1F6A-7BFF-076A-D6B31C9F53FB}"/>
              </a:ext>
            </a:extLst>
          </p:cNvPr>
          <p:cNvSpPr>
            <a:spLocks noGrp="1"/>
          </p:cNvSpPr>
          <p:nvPr>
            <p:ph type="title"/>
          </p:nvPr>
        </p:nvSpPr>
        <p:spPr/>
        <p:txBody>
          <a:bodyPr/>
          <a:lstStyle/>
          <a:p>
            <a:r>
              <a:rPr lang="fr-FR" dirty="0"/>
              <a:t>Diagnostic de la maladie d’Alzheimer</a:t>
            </a:r>
            <a:endParaRPr lang="fr-CH" dirty="0"/>
          </a:p>
        </p:txBody>
      </p:sp>
      <p:sp>
        <p:nvSpPr>
          <p:cNvPr id="3" name="Segnaposto contenuto 2">
            <a:extLst>
              <a:ext uri="{FF2B5EF4-FFF2-40B4-BE49-F238E27FC236}">
                <a16:creationId xmlns:a16="http://schemas.microsoft.com/office/drawing/2014/main" id="{A023A8C3-9F25-0E0E-3F35-89490C9B71E4}"/>
              </a:ext>
            </a:extLst>
          </p:cNvPr>
          <p:cNvSpPr>
            <a:spLocks noGrp="1"/>
          </p:cNvSpPr>
          <p:nvPr>
            <p:ph idx="1"/>
          </p:nvPr>
        </p:nvSpPr>
        <p:spPr/>
        <p:txBody>
          <a:bodyPr>
            <a:normAutofit fontScale="92500"/>
          </a:bodyPr>
          <a:lstStyle/>
          <a:p>
            <a:r>
              <a:rPr lang="fr-FR" dirty="0"/>
              <a:t>Identifier la plainte</a:t>
            </a:r>
          </a:p>
          <a:p>
            <a:r>
              <a:rPr lang="fr-FR" dirty="0"/>
              <a:t>Plainte à risque (subjective cognitive </a:t>
            </a:r>
            <a:r>
              <a:rPr lang="fr-FR" dirty="0" err="1"/>
              <a:t>decline</a:t>
            </a:r>
            <a:r>
              <a:rPr lang="fr-FR" dirty="0"/>
              <a:t> – SCD)</a:t>
            </a:r>
            <a:endParaRPr lang="fr-CH" dirty="0"/>
          </a:p>
          <a:p>
            <a:pPr lvl="1"/>
            <a:r>
              <a:rPr lang="fr-FR" dirty="0"/>
              <a:t>Déclin subjectif de la mémoire, indépendamment des autres domaines cognitifs</a:t>
            </a:r>
          </a:p>
          <a:p>
            <a:pPr lvl="1"/>
            <a:r>
              <a:rPr lang="fr-FR" dirty="0"/>
              <a:t>Apparition &lt; 5 dernières années</a:t>
            </a:r>
          </a:p>
          <a:p>
            <a:pPr lvl="1"/>
            <a:r>
              <a:rPr lang="fr-FR" dirty="0"/>
              <a:t>Apparition ≥ 60 ans</a:t>
            </a:r>
          </a:p>
          <a:p>
            <a:pPr lvl="1"/>
            <a:r>
              <a:rPr lang="fr-FR" dirty="0"/>
              <a:t>Préoccupation (inquiétude) associée</a:t>
            </a:r>
          </a:p>
          <a:p>
            <a:pPr lvl="1"/>
            <a:r>
              <a:rPr lang="fr-FR" dirty="0"/>
              <a:t>Persistance dans le temps</a:t>
            </a:r>
          </a:p>
          <a:p>
            <a:pPr lvl="1"/>
            <a:r>
              <a:rPr lang="fr-FR" dirty="0"/>
              <a:t>Recherche d'un soutien médical</a:t>
            </a:r>
          </a:p>
          <a:p>
            <a:pPr lvl="1"/>
            <a:r>
              <a:rPr lang="fr-FR" dirty="0"/>
              <a:t>Confirmation par un observateur</a:t>
            </a:r>
          </a:p>
          <a:p>
            <a:r>
              <a:rPr lang="fr-FR" dirty="0"/>
              <a:t>Utilisation de tests de détection</a:t>
            </a:r>
          </a:p>
          <a:p>
            <a:pPr lvl="1"/>
            <a:r>
              <a:rPr lang="fr-FR" dirty="0" err="1"/>
              <a:t>MoCA</a:t>
            </a:r>
            <a:r>
              <a:rPr lang="fr-FR" dirty="0"/>
              <a:t> &gt; MMSE</a:t>
            </a:r>
            <a:endParaRPr lang="fr-CH" dirty="0"/>
          </a:p>
        </p:txBody>
      </p:sp>
      <p:sp>
        <p:nvSpPr>
          <p:cNvPr id="4" name="CasellaDiTesto 7">
            <a:extLst>
              <a:ext uri="{FF2B5EF4-FFF2-40B4-BE49-F238E27FC236}">
                <a16:creationId xmlns:a16="http://schemas.microsoft.com/office/drawing/2014/main" id="{F8E889DC-D6C1-AFA0-28CC-53389788D25C}"/>
              </a:ext>
            </a:extLst>
          </p:cNvPr>
          <p:cNvSpPr txBox="1"/>
          <p:nvPr/>
        </p:nvSpPr>
        <p:spPr>
          <a:xfrm>
            <a:off x="10729740" y="6488668"/>
            <a:ext cx="1462260" cy="369332"/>
          </a:xfrm>
          <a:prstGeom prst="rect">
            <a:avLst/>
          </a:prstGeom>
          <a:noFill/>
        </p:spPr>
        <p:txBody>
          <a:bodyPr wrap="none" rtlCol="0">
            <a:spAutoFit/>
          </a:bodyPr>
          <a:lstStyle/>
          <a:p>
            <a:pPr algn="r"/>
            <a:r>
              <a:rPr lang="fr-FR" dirty="0" err="1"/>
              <a:t>Jessen</a:t>
            </a:r>
            <a:r>
              <a:rPr lang="fr-FR" dirty="0"/>
              <a:t>, 2020</a:t>
            </a:r>
            <a:endParaRPr lang="fr-CH" dirty="0"/>
          </a:p>
        </p:txBody>
      </p:sp>
    </p:spTree>
    <p:extLst>
      <p:ext uri="{BB962C8B-B14F-4D97-AF65-F5344CB8AC3E}">
        <p14:creationId xmlns:p14="http://schemas.microsoft.com/office/powerpoint/2010/main" val="130206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E02DB9-8489-39CD-583E-40F0EB83D2DA}"/>
              </a:ext>
            </a:extLst>
          </p:cNvPr>
          <p:cNvSpPr>
            <a:spLocks noGrp="1"/>
          </p:cNvSpPr>
          <p:nvPr>
            <p:ph type="title"/>
          </p:nvPr>
        </p:nvSpPr>
        <p:spPr/>
        <p:txBody>
          <a:bodyPr/>
          <a:lstStyle/>
          <a:p>
            <a:r>
              <a:rPr lang="fr-FR" noProof="0" dirty="0"/>
              <a:t>Traitements symptomatiques - procognitifs</a:t>
            </a:r>
          </a:p>
        </p:txBody>
      </p:sp>
      <p:pic>
        <p:nvPicPr>
          <p:cNvPr id="6" name="Image 5">
            <a:extLst>
              <a:ext uri="{FF2B5EF4-FFF2-40B4-BE49-F238E27FC236}">
                <a16:creationId xmlns:a16="http://schemas.microsoft.com/office/drawing/2014/main" id="{59CDC6FE-F29F-BDDB-E395-9E46F3387563}"/>
              </a:ext>
            </a:extLst>
          </p:cNvPr>
          <p:cNvPicPr>
            <a:picLocks noChangeAspect="1"/>
          </p:cNvPicPr>
          <p:nvPr/>
        </p:nvPicPr>
        <p:blipFill rotWithShape="1">
          <a:blip r:embed="rId3"/>
          <a:srcRect l="35625" t="40490" r="22187" b="11275"/>
          <a:stretch/>
        </p:blipFill>
        <p:spPr>
          <a:xfrm>
            <a:off x="616325" y="2206346"/>
            <a:ext cx="5143500" cy="3307976"/>
          </a:xfrm>
          <a:prstGeom prst="rect">
            <a:avLst/>
          </a:prstGeom>
        </p:spPr>
      </p:pic>
      <p:pic>
        <p:nvPicPr>
          <p:cNvPr id="8" name="Image 7">
            <a:extLst>
              <a:ext uri="{FF2B5EF4-FFF2-40B4-BE49-F238E27FC236}">
                <a16:creationId xmlns:a16="http://schemas.microsoft.com/office/drawing/2014/main" id="{86894740-A01C-9B3A-1845-D25F71E8DE49}"/>
              </a:ext>
            </a:extLst>
          </p:cNvPr>
          <p:cNvPicPr>
            <a:picLocks noChangeAspect="1"/>
          </p:cNvPicPr>
          <p:nvPr/>
        </p:nvPicPr>
        <p:blipFill rotWithShape="1">
          <a:blip r:embed="rId4"/>
          <a:srcRect l="37335" t="29216" r="22298" b="20491"/>
          <a:stretch/>
        </p:blipFill>
        <p:spPr>
          <a:xfrm>
            <a:off x="6654051" y="2206346"/>
            <a:ext cx="4921624" cy="3449170"/>
          </a:xfrm>
          <a:prstGeom prst="rect">
            <a:avLst/>
          </a:prstGeom>
        </p:spPr>
      </p:pic>
      <p:sp>
        <p:nvSpPr>
          <p:cNvPr id="9" name="ZoneTexte 8">
            <a:extLst>
              <a:ext uri="{FF2B5EF4-FFF2-40B4-BE49-F238E27FC236}">
                <a16:creationId xmlns:a16="http://schemas.microsoft.com/office/drawing/2014/main" id="{C807B302-358E-C332-E75A-A42A696EE0AC}"/>
              </a:ext>
            </a:extLst>
          </p:cNvPr>
          <p:cNvSpPr txBox="1"/>
          <p:nvPr/>
        </p:nvSpPr>
        <p:spPr>
          <a:xfrm>
            <a:off x="9657332" y="6488668"/>
            <a:ext cx="2534668" cy="369332"/>
          </a:xfrm>
          <a:prstGeom prst="rect">
            <a:avLst/>
          </a:prstGeom>
          <a:noFill/>
        </p:spPr>
        <p:txBody>
          <a:bodyPr wrap="none" rtlCol="0">
            <a:spAutoFit/>
          </a:bodyPr>
          <a:lstStyle/>
          <a:p>
            <a:pPr algn="r"/>
            <a:r>
              <a:rPr lang="fr-FR" noProof="0" dirty="0"/>
              <a:t>Diapo Thibaud </a:t>
            </a:r>
            <a:r>
              <a:rPr lang="fr-FR" noProof="0" dirty="0" err="1"/>
              <a:t>Lebouvier</a:t>
            </a:r>
            <a:endParaRPr lang="fr-FR" noProof="0" dirty="0"/>
          </a:p>
        </p:txBody>
      </p:sp>
      <p:sp>
        <p:nvSpPr>
          <p:cNvPr id="3" name="CasellaDiTesto 2">
            <a:extLst>
              <a:ext uri="{FF2B5EF4-FFF2-40B4-BE49-F238E27FC236}">
                <a16:creationId xmlns:a16="http://schemas.microsoft.com/office/drawing/2014/main" id="{D999B9CB-5BD5-8799-B818-CE095833FA92}"/>
              </a:ext>
            </a:extLst>
          </p:cNvPr>
          <p:cNvSpPr txBox="1"/>
          <p:nvPr/>
        </p:nvSpPr>
        <p:spPr>
          <a:xfrm>
            <a:off x="838200" y="5655516"/>
            <a:ext cx="5262082" cy="954107"/>
          </a:xfrm>
          <a:prstGeom prst="rect">
            <a:avLst/>
          </a:prstGeom>
          <a:noFill/>
        </p:spPr>
        <p:txBody>
          <a:bodyPr wrap="none" rtlCol="0">
            <a:spAutoFit/>
          </a:bodyPr>
          <a:lstStyle/>
          <a:p>
            <a:pPr marL="285750" indent="-285750">
              <a:buFont typeface="Arial" panose="020B0604020202020204" pitchFamily="34" charset="0"/>
              <a:buChar char="•"/>
            </a:pPr>
            <a:r>
              <a:rPr lang="fr-FR" sz="2800" noProof="0" dirty="0"/>
              <a:t>Anticholinestérasiques (</a:t>
            </a:r>
            <a:r>
              <a:rPr lang="fr-FR" sz="2800" noProof="0" dirty="0" err="1"/>
              <a:t>IAChE</a:t>
            </a:r>
            <a:r>
              <a:rPr lang="fr-FR" sz="2800" noProof="0" dirty="0"/>
              <a:t>)</a:t>
            </a:r>
          </a:p>
          <a:p>
            <a:pPr marL="285750" indent="-285750">
              <a:buFont typeface="Arial" panose="020B0604020202020204" pitchFamily="34" charset="0"/>
              <a:buChar char="•"/>
            </a:pPr>
            <a:r>
              <a:rPr lang="fr-FR" sz="2800" noProof="0" dirty="0" err="1"/>
              <a:t>Mémantine</a:t>
            </a:r>
            <a:endParaRPr lang="fr-FR" sz="2800" noProof="0" dirty="0"/>
          </a:p>
        </p:txBody>
      </p:sp>
    </p:spTree>
    <p:extLst>
      <p:ext uri="{BB962C8B-B14F-4D97-AF65-F5344CB8AC3E}">
        <p14:creationId xmlns:p14="http://schemas.microsoft.com/office/powerpoint/2010/main" val="1650142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Une histoire (critique) des années 1990: De la fin de tout au début de  quelque chose">
            <a:extLst>
              <a:ext uri="{FF2B5EF4-FFF2-40B4-BE49-F238E27FC236}">
                <a16:creationId xmlns:a16="http://schemas.microsoft.com/office/drawing/2014/main" id="{1CF0AD20-3B22-FDEA-3057-651353FD5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744" y="4081604"/>
            <a:ext cx="2101577" cy="277639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OGNEX 30 Pill Orange Yellow Capsule/Oblong - Pill Identifier">
            <a:extLst>
              <a:ext uri="{FF2B5EF4-FFF2-40B4-BE49-F238E27FC236}">
                <a16:creationId xmlns:a16="http://schemas.microsoft.com/office/drawing/2014/main" id="{A0E70F85-FA29-7B49-07EE-EB7560842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081" y="2459047"/>
            <a:ext cx="1721594" cy="1291196"/>
          </a:xfrm>
          <a:prstGeom prst="ellipse">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DA583CE8-DB16-2CB5-6726-55787BB5E2DC}"/>
              </a:ext>
            </a:extLst>
          </p:cNvPr>
          <p:cNvSpPr>
            <a:spLocks noGrp="1"/>
          </p:cNvSpPr>
          <p:nvPr>
            <p:ph type="title"/>
          </p:nvPr>
        </p:nvSpPr>
        <p:spPr/>
        <p:txBody>
          <a:bodyPr/>
          <a:lstStyle/>
          <a:p>
            <a:r>
              <a:rPr lang="fr-FR" dirty="0"/>
              <a:t>Anticholinestérasiques (</a:t>
            </a:r>
            <a:r>
              <a:rPr lang="fr-FR" dirty="0" err="1"/>
              <a:t>IAChE</a:t>
            </a:r>
            <a:r>
              <a:rPr lang="fr-FR" dirty="0"/>
              <a:t>)</a:t>
            </a:r>
            <a:endParaRPr lang="fr-CH" dirty="0"/>
          </a:p>
        </p:txBody>
      </p:sp>
      <p:sp>
        <p:nvSpPr>
          <p:cNvPr id="3" name="Segnaposto contenuto 2">
            <a:extLst>
              <a:ext uri="{FF2B5EF4-FFF2-40B4-BE49-F238E27FC236}">
                <a16:creationId xmlns:a16="http://schemas.microsoft.com/office/drawing/2014/main" id="{789F048B-F08C-444C-07B8-9CA90E459BC1}"/>
              </a:ext>
            </a:extLst>
          </p:cNvPr>
          <p:cNvSpPr>
            <a:spLocks noGrp="1"/>
          </p:cNvSpPr>
          <p:nvPr>
            <p:ph idx="1"/>
          </p:nvPr>
        </p:nvSpPr>
        <p:spPr>
          <a:xfrm>
            <a:off x="838200" y="1825624"/>
            <a:ext cx="11278126" cy="4751749"/>
          </a:xfrm>
        </p:spPr>
        <p:txBody>
          <a:bodyPr>
            <a:normAutofit fontScale="85000" lnSpcReduction="20000"/>
          </a:bodyPr>
          <a:lstStyle/>
          <a:p>
            <a:r>
              <a:rPr lang="fr-FR" noProof="0" dirty="0"/>
              <a:t>Déficit cholinergique </a:t>
            </a:r>
          </a:p>
          <a:p>
            <a:pPr lvl="1"/>
            <a:r>
              <a:rPr lang="fr-FR" noProof="0" dirty="0"/>
              <a:t>Associé aux troubles mnésiques</a:t>
            </a:r>
          </a:p>
          <a:p>
            <a:pPr lvl="1"/>
            <a:r>
              <a:rPr lang="fr-FR" noProof="0" dirty="0"/>
              <a:t>Dans MA et </a:t>
            </a:r>
            <a:r>
              <a:rPr lang="fr-FR" noProof="0" dirty="0" err="1"/>
              <a:t>MPi</a:t>
            </a:r>
            <a:r>
              <a:rPr lang="fr-FR" noProof="0" dirty="0"/>
              <a:t> </a:t>
            </a:r>
          </a:p>
          <a:p>
            <a:endParaRPr lang="fr-FR" noProof="0" dirty="0"/>
          </a:p>
          <a:p>
            <a:r>
              <a:rPr lang="fr-FR" noProof="0" dirty="0" err="1"/>
              <a:t>Tacrine</a:t>
            </a:r>
            <a:r>
              <a:rPr lang="fr-FR" noProof="0" dirty="0"/>
              <a:t> (1</a:t>
            </a:r>
            <a:r>
              <a:rPr lang="fr-FR" baseline="30000" noProof="0" dirty="0"/>
              <a:t>ère</a:t>
            </a:r>
            <a:r>
              <a:rPr lang="fr-FR" noProof="0" dirty="0"/>
              <a:t> AMM 1994)</a:t>
            </a:r>
          </a:p>
          <a:p>
            <a:r>
              <a:rPr lang="fr-FR" noProof="0" dirty="0" err="1"/>
              <a:t>Donepezil</a:t>
            </a:r>
            <a:r>
              <a:rPr lang="fr-FR" noProof="0" dirty="0"/>
              <a:t> (AMM 1996), </a:t>
            </a:r>
            <a:r>
              <a:rPr lang="fr-FR" noProof="0" dirty="0" err="1"/>
              <a:t>Rivastigmine</a:t>
            </a:r>
            <a:r>
              <a:rPr lang="fr-FR" noProof="0" dirty="0"/>
              <a:t> (AMM 1997), Galantamine (AMM 2001)</a:t>
            </a:r>
          </a:p>
          <a:p>
            <a:endParaRPr lang="fr-FR" noProof="0" dirty="0"/>
          </a:p>
          <a:p>
            <a:r>
              <a:rPr lang="fr-FR" noProof="0" dirty="0" err="1"/>
              <a:t>IAChE</a:t>
            </a:r>
            <a:r>
              <a:rPr lang="fr-FR" noProof="0" dirty="0"/>
              <a:t> - stades précoces</a:t>
            </a:r>
          </a:p>
          <a:p>
            <a:pPr lvl="1"/>
            <a:r>
              <a:rPr lang="fr-FR" noProof="0" dirty="0"/>
              <a:t>Méta-analyse 9 études </a:t>
            </a:r>
            <a:r>
              <a:rPr lang="fr-FR" noProof="0" dirty="0" err="1"/>
              <a:t>IAChE</a:t>
            </a:r>
            <a:r>
              <a:rPr lang="fr-FR" noProof="0" dirty="0"/>
              <a:t> dans TNC mineurs</a:t>
            </a:r>
          </a:p>
          <a:p>
            <a:pPr lvl="1"/>
            <a:r>
              <a:rPr lang="fr-FR" noProof="0" dirty="0"/>
              <a:t>Critère de jugement progression vers stade majeur («conversion»)</a:t>
            </a:r>
          </a:p>
          <a:p>
            <a:pPr lvl="2"/>
            <a:r>
              <a:rPr lang="fr-FR" noProof="0" dirty="0"/>
              <a:t>2 études avec ↘ risque conversion à 2 ans</a:t>
            </a:r>
          </a:p>
          <a:p>
            <a:pPr lvl="1"/>
            <a:r>
              <a:rPr lang="fr-FR" noProof="0" dirty="0"/>
              <a:t>Etude «Hippocampe»</a:t>
            </a:r>
          </a:p>
          <a:p>
            <a:pPr lvl="2"/>
            <a:r>
              <a:rPr lang="fr-FR" noProof="0" dirty="0"/>
              <a:t>DPZ chez patients stade </a:t>
            </a:r>
            <a:r>
              <a:rPr lang="fr-FR" noProof="0" dirty="0" err="1"/>
              <a:t>prodromal</a:t>
            </a:r>
            <a:r>
              <a:rPr lang="fr-FR" noProof="0" dirty="0"/>
              <a:t> MA</a:t>
            </a:r>
          </a:p>
          <a:p>
            <a:pPr lvl="2"/>
            <a:r>
              <a:rPr lang="fr-FR" noProof="0" dirty="0"/>
              <a:t>↘ 45 % atrophie hippocampique 1 an</a:t>
            </a:r>
          </a:p>
          <a:p>
            <a:endParaRPr lang="fr-CH" dirty="0"/>
          </a:p>
        </p:txBody>
      </p:sp>
      <p:pic>
        <p:nvPicPr>
          <p:cNvPr id="4" name="Picture 4">
            <a:extLst>
              <a:ext uri="{FF2B5EF4-FFF2-40B4-BE49-F238E27FC236}">
                <a16:creationId xmlns:a16="http://schemas.microsoft.com/office/drawing/2014/main" id="{5419541D-F92B-1049-83FF-BCFA197FB2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3345" y="63062"/>
            <a:ext cx="2572981" cy="2068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9E57CFE-0C9D-0424-A37B-7B4E3D2D715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66449"/>
          <a:stretch/>
        </p:blipFill>
        <p:spPr bwMode="auto">
          <a:xfrm>
            <a:off x="6716429" y="1331058"/>
            <a:ext cx="2826916" cy="209794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33B69BAA-36EC-E0E0-CDBB-F7122338EB37}"/>
              </a:ext>
            </a:extLst>
          </p:cNvPr>
          <p:cNvSpPr txBox="1"/>
          <p:nvPr/>
        </p:nvSpPr>
        <p:spPr>
          <a:xfrm>
            <a:off x="0" y="6488668"/>
            <a:ext cx="9637986" cy="369332"/>
          </a:xfrm>
          <a:prstGeom prst="rect">
            <a:avLst/>
          </a:prstGeom>
          <a:noFill/>
        </p:spPr>
        <p:txBody>
          <a:bodyPr wrap="square" rtlCol="0">
            <a:spAutoFit/>
          </a:bodyPr>
          <a:lstStyle/>
          <a:p>
            <a:r>
              <a:rPr lang="fr-FR" noProof="0" dirty="0" err="1"/>
              <a:t>Bartus</a:t>
            </a:r>
            <a:r>
              <a:rPr lang="fr-FR" noProof="0" dirty="0"/>
              <a:t>, 1982; </a:t>
            </a:r>
            <a:r>
              <a:rPr lang="fr-FR" noProof="0" dirty="0" err="1"/>
              <a:t>Zarow</a:t>
            </a:r>
            <a:r>
              <a:rPr lang="fr-FR" noProof="0" dirty="0"/>
              <a:t>, 2003; Newman, 2012; </a:t>
            </a:r>
            <a:r>
              <a:rPr lang="en-US" noProof="0" dirty="0"/>
              <a:t>Russ and Morling, 2012; Dubois, 2015</a:t>
            </a:r>
            <a:endParaRPr lang="fr-FR" noProof="0" dirty="0"/>
          </a:p>
        </p:txBody>
      </p:sp>
    </p:spTree>
    <p:extLst>
      <p:ext uri="{BB962C8B-B14F-4D97-AF65-F5344CB8AC3E}">
        <p14:creationId xmlns:p14="http://schemas.microsoft.com/office/powerpoint/2010/main" val="672073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3E1437-C843-AFCF-FEC3-8A16EDED6BDB}"/>
              </a:ext>
            </a:extLst>
          </p:cNvPr>
          <p:cNvSpPr>
            <a:spLocks noGrp="1"/>
          </p:cNvSpPr>
          <p:nvPr>
            <p:ph type="title"/>
          </p:nvPr>
        </p:nvSpPr>
        <p:spPr/>
        <p:txBody>
          <a:bodyPr/>
          <a:lstStyle/>
          <a:p>
            <a:r>
              <a:rPr lang="fr-FR" noProof="0" dirty="0" err="1"/>
              <a:t>IAChE</a:t>
            </a:r>
            <a:r>
              <a:rPr lang="fr-FR" noProof="0" dirty="0"/>
              <a:t> - stades modérés à sévères</a:t>
            </a:r>
          </a:p>
        </p:txBody>
      </p:sp>
      <p:sp>
        <p:nvSpPr>
          <p:cNvPr id="3" name="Espace réservé du contenu 2">
            <a:extLst>
              <a:ext uri="{FF2B5EF4-FFF2-40B4-BE49-F238E27FC236}">
                <a16:creationId xmlns:a16="http://schemas.microsoft.com/office/drawing/2014/main" id="{D85A9056-21FE-6A01-0EF9-D01984AA8487}"/>
              </a:ext>
            </a:extLst>
          </p:cNvPr>
          <p:cNvSpPr>
            <a:spLocks noGrp="1"/>
          </p:cNvSpPr>
          <p:nvPr>
            <p:ph idx="1"/>
          </p:nvPr>
        </p:nvSpPr>
        <p:spPr>
          <a:xfrm>
            <a:off x="838200" y="1825625"/>
            <a:ext cx="4749053" cy="4351338"/>
          </a:xfrm>
        </p:spPr>
        <p:txBody>
          <a:bodyPr/>
          <a:lstStyle/>
          <a:p>
            <a:r>
              <a:rPr lang="fr-FR" noProof="0" dirty="0"/>
              <a:t>MA, MMSE 5-13, DPZ ≥ 3 mois</a:t>
            </a:r>
          </a:p>
          <a:p>
            <a:pPr marL="914400" lvl="1" indent="-457200">
              <a:buFont typeface="+mj-lt"/>
              <a:buAutoNum type="arabicPeriod"/>
            </a:pPr>
            <a:r>
              <a:rPr lang="fr-FR" noProof="0" dirty="0"/>
              <a:t>DPZ + placebo (73 pt)</a:t>
            </a:r>
          </a:p>
          <a:p>
            <a:pPr marL="914400" lvl="1" indent="-457200">
              <a:buFont typeface="+mj-lt"/>
              <a:buAutoNum type="arabicPeriod"/>
            </a:pPr>
            <a:r>
              <a:rPr lang="fr-FR" noProof="0" dirty="0"/>
              <a:t>DPZ + </a:t>
            </a:r>
            <a:r>
              <a:rPr lang="fr-FR" noProof="0" dirty="0" err="1"/>
              <a:t>mémantine</a:t>
            </a:r>
            <a:r>
              <a:rPr lang="fr-FR" noProof="0" dirty="0"/>
              <a:t> (73 pt)</a:t>
            </a:r>
          </a:p>
          <a:p>
            <a:pPr marL="914400" lvl="1" indent="-457200">
              <a:buFont typeface="+mj-lt"/>
              <a:buAutoNum type="arabicPeriod"/>
            </a:pPr>
            <a:r>
              <a:rPr lang="fr-FR" noProof="0" dirty="0"/>
              <a:t>Placebo + placebo (73 pt)</a:t>
            </a:r>
          </a:p>
          <a:p>
            <a:pPr marL="914400" lvl="1" indent="-457200">
              <a:buFont typeface="+mj-lt"/>
              <a:buAutoNum type="arabicPeriod"/>
            </a:pPr>
            <a:r>
              <a:rPr lang="fr-FR" noProof="0" dirty="0"/>
              <a:t>Placebo + </a:t>
            </a:r>
            <a:r>
              <a:rPr lang="fr-FR" noProof="0" dirty="0" err="1"/>
              <a:t>mémantine</a:t>
            </a:r>
            <a:r>
              <a:rPr lang="fr-FR" noProof="0" dirty="0"/>
              <a:t> (76 pt)</a:t>
            </a:r>
          </a:p>
          <a:p>
            <a:r>
              <a:rPr lang="fr-FR" noProof="0" dirty="0"/>
              <a:t>Suivi 1 an</a:t>
            </a:r>
          </a:p>
          <a:p>
            <a:endParaRPr lang="fr-FR" noProof="0" dirty="0"/>
          </a:p>
        </p:txBody>
      </p:sp>
      <p:pic>
        <p:nvPicPr>
          <p:cNvPr id="5" name="Image 4">
            <a:extLst>
              <a:ext uri="{FF2B5EF4-FFF2-40B4-BE49-F238E27FC236}">
                <a16:creationId xmlns:a16="http://schemas.microsoft.com/office/drawing/2014/main" id="{A8B3C917-9C04-8D69-A9BD-28F0F6A498A3}"/>
              </a:ext>
            </a:extLst>
          </p:cNvPr>
          <p:cNvPicPr>
            <a:picLocks noChangeAspect="1"/>
          </p:cNvPicPr>
          <p:nvPr/>
        </p:nvPicPr>
        <p:blipFill>
          <a:blip r:embed="rId3"/>
          <a:stretch>
            <a:fillRect/>
          </a:stretch>
        </p:blipFill>
        <p:spPr>
          <a:xfrm>
            <a:off x="5763858" y="1652048"/>
            <a:ext cx="6035040" cy="4572000"/>
          </a:xfrm>
          <a:prstGeom prst="rect">
            <a:avLst/>
          </a:prstGeom>
        </p:spPr>
      </p:pic>
      <p:sp>
        <p:nvSpPr>
          <p:cNvPr id="6" name="ZoneTexte 5">
            <a:extLst>
              <a:ext uri="{FF2B5EF4-FFF2-40B4-BE49-F238E27FC236}">
                <a16:creationId xmlns:a16="http://schemas.microsoft.com/office/drawing/2014/main" id="{A10A3261-D06D-812C-2FFC-5CAC408D030F}"/>
              </a:ext>
            </a:extLst>
          </p:cNvPr>
          <p:cNvSpPr txBox="1"/>
          <p:nvPr/>
        </p:nvSpPr>
        <p:spPr>
          <a:xfrm>
            <a:off x="10691461" y="6488668"/>
            <a:ext cx="1500539" cy="369332"/>
          </a:xfrm>
          <a:prstGeom prst="rect">
            <a:avLst/>
          </a:prstGeom>
          <a:noFill/>
        </p:spPr>
        <p:txBody>
          <a:bodyPr wrap="none" rtlCol="0">
            <a:spAutoFit/>
          </a:bodyPr>
          <a:lstStyle/>
          <a:p>
            <a:pPr algn="r"/>
            <a:r>
              <a:rPr lang="fr-FR" noProof="0" dirty="0"/>
              <a:t>Howard, 2012</a:t>
            </a:r>
          </a:p>
        </p:txBody>
      </p:sp>
      <p:pic>
        <p:nvPicPr>
          <p:cNvPr id="1026" name="Picture 2" descr="Dominoes - The Strong National Museum of Play">
            <a:extLst>
              <a:ext uri="{FF2B5EF4-FFF2-40B4-BE49-F238E27FC236}">
                <a16:creationId xmlns:a16="http://schemas.microsoft.com/office/drawing/2014/main" id="{1AA265D0-9643-FB20-101B-D60E6EDD9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039360"/>
            <a:ext cx="1818640" cy="181864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02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8C36F864-1AEA-585E-4DE1-63F6D9DE4ADE}"/>
              </a:ext>
            </a:extLst>
          </p:cNvPr>
          <p:cNvPicPr>
            <a:picLocks noChangeAspect="1"/>
          </p:cNvPicPr>
          <p:nvPr/>
        </p:nvPicPr>
        <p:blipFill>
          <a:blip r:embed="rId2"/>
          <a:srcRect t="1" b="50596"/>
          <a:stretch/>
        </p:blipFill>
        <p:spPr>
          <a:xfrm>
            <a:off x="0" y="1702253"/>
            <a:ext cx="6208295" cy="4217283"/>
          </a:xfrm>
          <a:prstGeom prst="rect">
            <a:avLst/>
          </a:prstGeom>
        </p:spPr>
      </p:pic>
      <p:pic>
        <p:nvPicPr>
          <p:cNvPr id="6" name="Immagine 5">
            <a:extLst>
              <a:ext uri="{FF2B5EF4-FFF2-40B4-BE49-F238E27FC236}">
                <a16:creationId xmlns:a16="http://schemas.microsoft.com/office/drawing/2014/main" id="{C460FB9C-49C2-6F31-A9FC-F11C774F07CE}"/>
              </a:ext>
            </a:extLst>
          </p:cNvPr>
          <p:cNvPicPr>
            <a:picLocks noChangeAspect="1"/>
          </p:cNvPicPr>
          <p:nvPr/>
        </p:nvPicPr>
        <p:blipFill>
          <a:blip r:embed="rId2"/>
          <a:srcRect t="49286"/>
          <a:stretch/>
        </p:blipFill>
        <p:spPr>
          <a:xfrm>
            <a:off x="6208295" y="1702252"/>
            <a:ext cx="6047932" cy="4217283"/>
          </a:xfrm>
          <a:prstGeom prst="rect">
            <a:avLst/>
          </a:prstGeom>
        </p:spPr>
      </p:pic>
      <p:sp>
        <p:nvSpPr>
          <p:cNvPr id="7" name="Titolo 6">
            <a:extLst>
              <a:ext uri="{FF2B5EF4-FFF2-40B4-BE49-F238E27FC236}">
                <a16:creationId xmlns:a16="http://schemas.microsoft.com/office/drawing/2014/main" id="{D67CAE40-0BD8-A89B-C8DC-E9885C3EC950}"/>
              </a:ext>
            </a:extLst>
          </p:cNvPr>
          <p:cNvSpPr>
            <a:spLocks noGrp="1"/>
          </p:cNvSpPr>
          <p:nvPr>
            <p:ph type="title"/>
          </p:nvPr>
        </p:nvSpPr>
        <p:spPr/>
        <p:txBody>
          <a:bodyPr/>
          <a:lstStyle/>
          <a:p>
            <a:r>
              <a:rPr lang="fr-FR" noProof="0" dirty="0" err="1"/>
              <a:t>IAChE</a:t>
            </a:r>
            <a:r>
              <a:rPr lang="fr-FR" noProof="0" dirty="0"/>
              <a:t> – </a:t>
            </a:r>
            <a:r>
              <a:rPr lang="fr-FR" noProof="0" dirty="0" err="1"/>
              <a:t>ttt</a:t>
            </a:r>
            <a:r>
              <a:rPr lang="fr-FR" noProof="0" dirty="0"/>
              <a:t> SPCD (méta-analyse)</a:t>
            </a:r>
          </a:p>
        </p:txBody>
      </p:sp>
      <p:sp>
        <p:nvSpPr>
          <p:cNvPr id="9" name="CasellaDiTesto 8">
            <a:extLst>
              <a:ext uri="{FF2B5EF4-FFF2-40B4-BE49-F238E27FC236}">
                <a16:creationId xmlns:a16="http://schemas.microsoft.com/office/drawing/2014/main" id="{7FF08654-C5B4-B4C0-7DFB-7984F51D128D}"/>
              </a:ext>
            </a:extLst>
          </p:cNvPr>
          <p:cNvSpPr txBox="1"/>
          <p:nvPr/>
        </p:nvSpPr>
        <p:spPr>
          <a:xfrm>
            <a:off x="838200" y="6089149"/>
            <a:ext cx="9414821" cy="523220"/>
          </a:xfrm>
          <a:prstGeom prst="rect">
            <a:avLst/>
          </a:prstGeom>
          <a:noFill/>
        </p:spPr>
        <p:txBody>
          <a:bodyPr wrap="none" rtlCol="0">
            <a:spAutoFit/>
          </a:bodyPr>
          <a:lstStyle/>
          <a:p>
            <a:pPr marL="285750" indent="-285750">
              <a:buFont typeface="Arial" panose="020B0604020202020204" pitchFamily="34" charset="0"/>
              <a:buChar char="•"/>
            </a:pPr>
            <a:r>
              <a:rPr lang="fr-FR" sz="2800" noProof="0" dirty="0"/>
              <a:t>6649 patients, âge moyen 75 ans, 63% femmes, 17 études</a:t>
            </a:r>
          </a:p>
        </p:txBody>
      </p:sp>
      <p:sp>
        <p:nvSpPr>
          <p:cNvPr id="10" name="ZoneTexte 3">
            <a:extLst>
              <a:ext uri="{FF2B5EF4-FFF2-40B4-BE49-F238E27FC236}">
                <a16:creationId xmlns:a16="http://schemas.microsoft.com/office/drawing/2014/main" id="{8D0CF4CD-91D8-71BB-13FF-983A2973E965}"/>
              </a:ext>
            </a:extLst>
          </p:cNvPr>
          <p:cNvSpPr txBox="1"/>
          <p:nvPr/>
        </p:nvSpPr>
        <p:spPr>
          <a:xfrm>
            <a:off x="10198441" y="6488668"/>
            <a:ext cx="1993559" cy="369332"/>
          </a:xfrm>
          <a:prstGeom prst="rect">
            <a:avLst/>
          </a:prstGeom>
          <a:noFill/>
        </p:spPr>
        <p:txBody>
          <a:bodyPr wrap="none" rtlCol="0">
            <a:spAutoFit/>
          </a:bodyPr>
          <a:lstStyle/>
          <a:p>
            <a:pPr algn="r"/>
            <a:r>
              <a:rPr lang="fr-FR" noProof="0" dirty="0"/>
              <a:t>D’</a:t>
            </a:r>
            <a:r>
              <a:rPr lang="fr-FR" noProof="0" dirty="0" err="1"/>
              <a:t>Angremont</a:t>
            </a:r>
            <a:r>
              <a:rPr lang="fr-FR" noProof="0" dirty="0"/>
              <a:t>, 2023</a:t>
            </a:r>
          </a:p>
        </p:txBody>
      </p:sp>
    </p:spTree>
    <p:extLst>
      <p:ext uri="{BB962C8B-B14F-4D97-AF65-F5344CB8AC3E}">
        <p14:creationId xmlns:p14="http://schemas.microsoft.com/office/powerpoint/2010/main" val="9230328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9B98D18D-D2C8-E471-9E92-071B2EC2CCE5}"/>
              </a:ext>
            </a:extLst>
          </p:cNvPr>
          <p:cNvPicPr>
            <a:picLocks noChangeAspect="1"/>
          </p:cNvPicPr>
          <p:nvPr/>
        </p:nvPicPr>
        <p:blipFill>
          <a:blip r:embed="rId3"/>
          <a:srcRect b="47509"/>
          <a:stretch/>
        </p:blipFill>
        <p:spPr>
          <a:xfrm>
            <a:off x="5715583" y="1161068"/>
            <a:ext cx="6305495" cy="2757371"/>
          </a:xfrm>
          <a:prstGeom prst="rect">
            <a:avLst/>
          </a:prstGeom>
        </p:spPr>
      </p:pic>
      <p:sp>
        <p:nvSpPr>
          <p:cNvPr id="2" name="Titre 1">
            <a:extLst>
              <a:ext uri="{FF2B5EF4-FFF2-40B4-BE49-F238E27FC236}">
                <a16:creationId xmlns:a16="http://schemas.microsoft.com/office/drawing/2014/main" id="{7C60B16F-00B3-B6E9-3184-667CDF22ACF1}"/>
              </a:ext>
            </a:extLst>
          </p:cNvPr>
          <p:cNvSpPr>
            <a:spLocks noGrp="1"/>
          </p:cNvSpPr>
          <p:nvPr>
            <p:ph type="title"/>
          </p:nvPr>
        </p:nvSpPr>
        <p:spPr/>
        <p:txBody>
          <a:bodyPr/>
          <a:lstStyle/>
          <a:p>
            <a:r>
              <a:rPr lang="fr-FR" noProof="0" dirty="0" err="1"/>
              <a:t>IAChE</a:t>
            </a:r>
            <a:r>
              <a:rPr lang="fr-FR" noProof="0" dirty="0"/>
              <a:t> – Autres </a:t>
            </a:r>
            <a:r>
              <a:rPr lang="fr-FR" noProof="0" dirty="0" err="1"/>
              <a:t>oucomes</a:t>
            </a:r>
            <a:endParaRPr lang="fr-FR" noProof="0" dirty="0"/>
          </a:p>
        </p:txBody>
      </p:sp>
      <p:sp>
        <p:nvSpPr>
          <p:cNvPr id="6" name="ZoneTexte 5">
            <a:extLst>
              <a:ext uri="{FF2B5EF4-FFF2-40B4-BE49-F238E27FC236}">
                <a16:creationId xmlns:a16="http://schemas.microsoft.com/office/drawing/2014/main" id="{DA18B8B5-ECEA-440D-DD49-D9A422AAEBCD}"/>
              </a:ext>
            </a:extLst>
          </p:cNvPr>
          <p:cNvSpPr txBox="1"/>
          <p:nvPr/>
        </p:nvSpPr>
        <p:spPr>
          <a:xfrm>
            <a:off x="0" y="6486551"/>
            <a:ext cx="2960554" cy="369332"/>
          </a:xfrm>
          <a:prstGeom prst="rect">
            <a:avLst/>
          </a:prstGeom>
          <a:noFill/>
        </p:spPr>
        <p:txBody>
          <a:bodyPr wrap="none" rtlCol="0">
            <a:spAutoFit/>
          </a:bodyPr>
          <a:lstStyle/>
          <a:p>
            <a:r>
              <a:rPr lang="fr-FR" noProof="0" dirty="0"/>
              <a:t>Howard, 2015; Truong, 2022</a:t>
            </a:r>
          </a:p>
        </p:txBody>
      </p:sp>
      <p:pic>
        <p:nvPicPr>
          <p:cNvPr id="8" name="Image 7">
            <a:extLst>
              <a:ext uri="{FF2B5EF4-FFF2-40B4-BE49-F238E27FC236}">
                <a16:creationId xmlns:a16="http://schemas.microsoft.com/office/drawing/2014/main" id="{F387D0D1-4956-4BF8-00D1-FF053C8CF152}"/>
              </a:ext>
            </a:extLst>
          </p:cNvPr>
          <p:cNvPicPr>
            <a:picLocks noChangeAspect="1"/>
          </p:cNvPicPr>
          <p:nvPr/>
        </p:nvPicPr>
        <p:blipFill>
          <a:blip r:embed="rId4"/>
          <a:stretch>
            <a:fillRect/>
          </a:stretch>
        </p:blipFill>
        <p:spPr>
          <a:xfrm>
            <a:off x="384679" y="1690688"/>
            <a:ext cx="4948503" cy="3869477"/>
          </a:xfrm>
          <a:prstGeom prst="rect">
            <a:avLst/>
          </a:prstGeom>
        </p:spPr>
      </p:pic>
      <p:pic>
        <p:nvPicPr>
          <p:cNvPr id="4" name="Image 4">
            <a:extLst>
              <a:ext uri="{FF2B5EF4-FFF2-40B4-BE49-F238E27FC236}">
                <a16:creationId xmlns:a16="http://schemas.microsoft.com/office/drawing/2014/main" id="{74D6BA87-FC40-E8BD-CB1D-25D40FE0CA1E}"/>
              </a:ext>
            </a:extLst>
          </p:cNvPr>
          <p:cNvPicPr>
            <a:picLocks noChangeAspect="1"/>
          </p:cNvPicPr>
          <p:nvPr/>
        </p:nvPicPr>
        <p:blipFill>
          <a:blip r:embed="rId3"/>
          <a:srcRect t="53151"/>
          <a:stretch/>
        </p:blipFill>
        <p:spPr>
          <a:xfrm>
            <a:off x="5715583" y="3918439"/>
            <a:ext cx="6305495" cy="2460970"/>
          </a:xfrm>
          <a:prstGeom prst="rect">
            <a:avLst/>
          </a:prstGeom>
        </p:spPr>
      </p:pic>
      <p:sp>
        <p:nvSpPr>
          <p:cNvPr id="5" name="CasellaDiTesto 4">
            <a:extLst>
              <a:ext uri="{FF2B5EF4-FFF2-40B4-BE49-F238E27FC236}">
                <a16:creationId xmlns:a16="http://schemas.microsoft.com/office/drawing/2014/main" id="{AB6589F6-7829-83DA-6704-2C03BD497F1F}"/>
              </a:ext>
            </a:extLst>
          </p:cNvPr>
          <p:cNvSpPr txBox="1"/>
          <p:nvPr/>
        </p:nvSpPr>
        <p:spPr>
          <a:xfrm>
            <a:off x="1889754" y="5560165"/>
            <a:ext cx="1938351" cy="369332"/>
          </a:xfrm>
          <a:prstGeom prst="rect">
            <a:avLst/>
          </a:prstGeom>
          <a:noFill/>
        </p:spPr>
        <p:txBody>
          <a:bodyPr wrap="none" rtlCol="0">
            <a:spAutoFit/>
          </a:bodyPr>
          <a:lstStyle/>
          <a:p>
            <a:r>
              <a:rPr lang="fr-FR" dirty="0"/>
              <a:t>Délais placement</a:t>
            </a:r>
            <a:endParaRPr lang="fr-CH" dirty="0"/>
          </a:p>
        </p:txBody>
      </p:sp>
      <p:sp>
        <p:nvSpPr>
          <p:cNvPr id="7" name="CasellaDiTesto 6">
            <a:extLst>
              <a:ext uri="{FF2B5EF4-FFF2-40B4-BE49-F238E27FC236}">
                <a16:creationId xmlns:a16="http://schemas.microsoft.com/office/drawing/2014/main" id="{D093D68D-FF7D-1C49-E759-B1C4F3131B72}"/>
              </a:ext>
            </a:extLst>
          </p:cNvPr>
          <p:cNvSpPr txBox="1"/>
          <p:nvPr/>
        </p:nvSpPr>
        <p:spPr>
          <a:xfrm>
            <a:off x="8328983" y="6379409"/>
            <a:ext cx="1078693" cy="369332"/>
          </a:xfrm>
          <a:prstGeom prst="rect">
            <a:avLst/>
          </a:prstGeom>
          <a:noFill/>
        </p:spPr>
        <p:txBody>
          <a:bodyPr wrap="none" rtlCol="0">
            <a:spAutoFit/>
          </a:bodyPr>
          <a:lstStyle/>
          <a:p>
            <a:r>
              <a:rPr lang="fr-FR" dirty="0"/>
              <a:t>Mortalité</a:t>
            </a:r>
            <a:endParaRPr lang="fr-CH" dirty="0"/>
          </a:p>
        </p:txBody>
      </p:sp>
    </p:spTree>
    <p:extLst>
      <p:ext uri="{BB962C8B-B14F-4D97-AF65-F5344CB8AC3E}">
        <p14:creationId xmlns:p14="http://schemas.microsoft.com/office/powerpoint/2010/main" val="2794698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CFD61C-BB99-BB2B-D447-99A628AFC2F4}"/>
              </a:ext>
            </a:extLst>
          </p:cNvPr>
          <p:cNvSpPr>
            <a:spLocks noGrp="1"/>
          </p:cNvSpPr>
          <p:nvPr>
            <p:ph type="title"/>
          </p:nvPr>
        </p:nvSpPr>
        <p:spPr/>
        <p:txBody>
          <a:bodyPr/>
          <a:lstStyle/>
          <a:p>
            <a:r>
              <a:rPr lang="fr-FR" noProof="0" dirty="0" err="1"/>
              <a:t>Mémantine</a:t>
            </a:r>
            <a:endParaRPr lang="fr-FR" noProof="0" dirty="0"/>
          </a:p>
        </p:txBody>
      </p:sp>
      <p:sp>
        <p:nvSpPr>
          <p:cNvPr id="3" name="Espace réservé du contenu 2">
            <a:extLst>
              <a:ext uri="{FF2B5EF4-FFF2-40B4-BE49-F238E27FC236}">
                <a16:creationId xmlns:a16="http://schemas.microsoft.com/office/drawing/2014/main" id="{E646BB48-BF53-E337-A492-677B41A08A5E}"/>
              </a:ext>
            </a:extLst>
          </p:cNvPr>
          <p:cNvSpPr>
            <a:spLocks noGrp="1"/>
          </p:cNvSpPr>
          <p:nvPr>
            <p:ph idx="1"/>
          </p:nvPr>
        </p:nvSpPr>
        <p:spPr>
          <a:xfrm>
            <a:off x="838200" y="1825625"/>
            <a:ext cx="9785550" cy="4351338"/>
          </a:xfrm>
        </p:spPr>
        <p:txBody>
          <a:bodyPr>
            <a:normAutofit/>
          </a:bodyPr>
          <a:lstStyle/>
          <a:p>
            <a:r>
              <a:rPr lang="fr-FR" noProof="0" dirty="0"/>
              <a:t>Antagoniste non compétitif des NMDA-R sur neurones glutamatergiques</a:t>
            </a:r>
          </a:p>
          <a:p>
            <a:pPr lvl="1"/>
            <a:r>
              <a:rPr lang="fr-FR" noProof="0" dirty="0"/>
              <a:t>Hyperactivation NMDA-R en cas processus neuro-évolutif induit entrée massive calcium dans neurones et ainsi libération radicaux libres, activation caspases et apoptose</a:t>
            </a:r>
          </a:p>
          <a:p>
            <a:pPr lvl="1"/>
            <a:r>
              <a:rPr lang="fr-FR" noProof="0" dirty="0"/>
              <a:t>Oligomères β-amyloïde augmentent libération présynaptique glutamate (excitotoxicité)</a:t>
            </a:r>
          </a:p>
          <a:p>
            <a:r>
              <a:rPr lang="fr-FR" noProof="0" dirty="0"/>
              <a:t>Etude princeps</a:t>
            </a:r>
          </a:p>
          <a:p>
            <a:r>
              <a:rPr lang="fr-FR" noProof="0" dirty="0"/>
              <a:t>Méta-analyse</a:t>
            </a:r>
          </a:p>
        </p:txBody>
      </p:sp>
      <p:pic>
        <p:nvPicPr>
          <p:cNvPr id="5" name="Espace réservé du contenu 4">
            <a:extLst>
              <a:ext uri="{FF2B5EF4-FFF2-40B4-BE49-F238E27FC236}">
                <a16:creationId xmlns:a16="http://schemas.microsoft.com/office/drawing/2014/main" id="{60C6363E-4AAA-4F2A-B30B-9765510FEF70}"/>
              </a:ext>
            </a:extLst>
          </p:cNvPr>
          <p:cNvPicPr>
            <a:picLocks noChangeAspect="1"/>
          </p:cNvPicPr>
          <p:nvPr/>
        </p:nvPicPr>
        <p:blipFill>
          <a:blip r:embed="rId3"/>
          <a:stretch>
            <a:fillRect/>
          </a:stretch>
        </p:blipFill>
        <p:spPr>
          <a:xfrm>
            <a:off x="4237261" y="4517964"/>
            <a:ext cx="4544794" cy="2257183"/>
          </a:xfrm>
          <a:prstGeom prst="rect">
            <a:avLst/>
          </a:prstGeom>
        </p:spPr>
      </p:pic>
      <p:sp>
        <p:nvSpPr>
          <p:cNvPr id="6" name="ZoneTexte 5">
            <a:extLst>
              <a:ext uri="{FF2B5EF4-FFF2-40B4-BE49-F238E27FC236}">
                <a16:creationId xmlns:a16="http://schemas.microsoft.com/office/drawing/2014/main" id="{1D2EAD07-58AD-F0B0-A07A-D3DF466CB8C2}"/>
              </a:ext>
            </a:extLst>
          </p:cNvPr>
          <p:cNvSpPr txBox="1"/>
          <p:nvPr/>
        </p:nvSpPr>
        <p:spPr>
          <a:xfrm>
            <a:off x="8892507" y="6488668"/>
            <a:ext cx="3299493" cy="369332"/>
          </a:xfrm>
          <a:prstGeom prst="rect">
            <a:avLst/>
          </a:prstGeom>
          <a:noFill/>
        </p:spPr>
        <p:txBody>
          <a:bodyPr wrap="none" rtlCol="0">
            <a:spAutoFit/>
          </a:bodyPr>
          <a:lstStyle/>
          <a:p>
            <a:pPr algn="r"/>
            <a:r>
              <a:rPr lang="fr-FR" noProof="0" dirty="0" err="1"/>
              <a:t>Reisberg</a:t>
            </a:r>
            <a:r>
              <a:rPr lang="fr-FR" noProof="0" dirty="0"/>
              <a:t>, 2003; </a:t>
            </a:r>
            <a:r>
              <a:rPr lang="fr-FR" noProof="0" dirty="0" err="1"/>
              <a:t>McShane</a:t>
            </a:r>
            <a:r>
              <a:rPr lang="fr-FR" noProof="0" dirty="0"/>
              <a:t>, 2019</a:t>
            </a:r>
          </a:p>
        </p:txBody>
      </p:sp>
    </p:spTree>
    <p:extLst>
      <p:ext uri="{BB962C8B-B14F-4D97-AF65-F5344CB8AC3E}">
        <p14:creationId xmlns:p14="http://schemas.microsoft.com/office/powerpoint/2010/main" val="1964981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0E27AE-A082-8647-DBFA-88EF26175008}"/>
              </a:ext>
            </a:extLst>
          </p:cNvPr>
          <p:cNvSpPr>
            <a:spLocks noGrp="1"/>
          </p:cNvSpPr>
          <p:nvPr>
            <p:ph type="title"/>
          </p:nvPr>
        </p:nvSpPr>
        <p:spPr>
          <a:xfrm>
            <a:off x="838200" y="365125"/>
            <a:ext cx="6271727" cy="1325563"/>
          </a:xfrm>
        </p:spPr>
        <p:txBody>
          <a:bodyPr/>
          <a:lstStyle/>
          <a:p>
            <a:r>
              <a:rPr lang="en-GB" dirty="0" err="1"/>
              <a:t>Traitements</a:t>
            </a:r>
            <a:r>
              <a:rPr lang="en-GB" dirty="0"/>
              <a:t> </a:t>
            </a:r>
            <a:r>
              <a:rPr lang="en-GB" dirty="0" err="1"/>
              <a:t>symptomatiques</a:t>
            </a:r>
            <a:endParaRPr lang="en-GB" dirty="0"/>
          </a:p>
        </p:txBody>
      </p:sp>
      <p:pic>
        <p:nvPicPr>
          <p:cNvPr id="5" name="Espace réservé du contenu 4">
            <a:extLst>
              <a:ext uri="{FF2B5EF4-FFF2-40B4-BE49-F238E27FC236}">
                <a16:creationId xmlns:a16="http://schemas.microsoft.com/office/drawing/2014/main" id="{C8047666-A57A-D2FA-63E5-77888D53620A}"/>
              </a:ext>
            </a:extLst>
          </p:cNvPr>
          <p:cNvPicPr>
            <a:picLocks noGrp="1" noChangeAspect="1"/>
          </p:cNvPicPr>
          <p:nvPr>
            <p:ph idx="1"/>
          </p:nvPr>
        </p:nvPicPr>
        <p:blipFill>
          <a:blip r:embed="rId2"/>
          <a:stretch>
            <a:fillRect/>
          </a:stretch>
        </p:blipFill>
        <p:spPr>
          <a:xfrm>
            <a:off x="7268547" y="1634"/>
            <a:ext cx="4923453" cy="6856366"/>
          </a:xfrm>
        </p:spPr>
      </p:pic>
      <p:sp>
        <p:nvSpPr>
          <p:cNvPr id="6" name="ZoneTexte 5">
            <a:extLst>
              <a:ext uri="{FF2B5EF4-FFF2-40B4-BE49-F238E27FC236}">
                <a16:creationId xmlns:a16="http://schemas.microsoft.com/office/drawing/2014/main" id="{E9C6FCD1-4EBA-BB2E-70AF-A494ACC892C5}"/>
              </a:ext>
            </a:extLst>
          </p:cNvPr>
          <p:cNvSpPr txBox="1"/>
          <p:nvPr/>
        </p:nvSpPr>
        <p:spPr>
          <a:xfrm>
            <a:off x="0" y="6488668"/>
            <a:ext cx="1111202" cy="369332"/>
          </a:xfrm>
          <a:prstGeom prst="rect">
            <a:avLst/>
          </a:prstGeom>
          <a:noFill/>
        </p:spPr>
        <p:txBody>
          <a:bodyPr wrap="none" rtlCol="0">
            <a:spAutoFit/>
          </a:bodyPr>
          <a:lstStyle/>
          <a:p>
            <a:r>
              <a:rPr lang="en-GB" dirty="0" err="1"/>
              <a:t>Juin</a:t>
            </a:r>
            <a:r>
              <a:rPr lang="en-GB" dirty="0"/>
              <a:t> 2024</a:t>
            </a:r>
          </a:p>
        </p:txBody>
      </p:sp>
    </p:spTree>
    <p:extLst>
      <p:ext uri="{BB962C8B-B14F-4D97-AF65-F5344CB8AC3E}">
        <p14:creationId xmlns:p14="http://schemas.microsoft.com/office/powerpoint/2010/main" val="2251047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8F2EBA-0D1B-3CEF-3A26-D69A0C5537D2}"/>
              </a:ext>
            </a:extLst>
          </p:cNvPr>
          <p:cNvSpPr>
            <a:spLocks noGrp="1"/>
          </p:cNvSpPr>
          <p:nvPr>
            <p:ph type="title"/>
          </p:nvPr>
        </p:nvSpPr>
        <p:spPr/>
        <p:txBody>
          <a:bodyPr/>
          <a:lstStyle/>
          <a:p>
            <a:r>
              <a:rPr lang="fr-FR" noProof="0" dirty="0" err="1"/>
              <a:t>CareMENS</a:t>
            </a:r>
            <a:r>
              <a:rPr lang="fr-FR" noProof="0" dirty="0"/>
              <a:t>; un programme intercantonal</a:t>
            </a:r>
          </a:p>
        </p:txBody>
      </p:sp>
      <p:pic>
        <p:nvPicPr>
          <p:cNvPr id="5" name="Image 4"/>
          <p:cNvPicPr>
            <a:picLocks noChangeAspect="1"/>
          </p:cNvPicPr>
          <p:nvPr/>
        </p:nvPicPr>
        <p:blipFill rotWithShape="1">
          <a:blip r:embed="rId3"/>
          <a:srcRect b="27653"/>
          <a:stretch/>
        </p:blipFill>
        <p:spPr>
          <a:xfrm>
            <a:off x="1" y="1658631"/>
            <a:ext cx="5562600" cy="5216994"/>
          </a:xfrm>
          <a:prstGeom prst="rect">
            <a:avLst/>
          </a:prstGeom>
        </p:spPr>
      </p:pic>
      <p:grpSp>
        <p:nvGrpSpPr>
          <p:cNvPr id="9" name="Gruppo 8">
            <a:extLst>
              <a:ext uri="{FF2B5EF4-FFF2-40B4-BE49-F238E27FC236}">
                <a16:creationId xmlns:a16="http://schemas.microsoft.com/office/drawing/2014/main" id="{1FDDE183-772B-9A94-D286-70EF12498C4F}"/>
              </a:ext>
            </a:extLst>
          </p:cNvPr>
          <p:cNvGrpSpPr/>
          <p:nvPr/>
        </p:nvGrpSpPr>
        <p:grpSpPr>
          <a:xfrm>
            <a:off x="6266909" y="2510409"/>
            <a:ext cx="3388353" cy="2141981"/>
            <a:chOff x="7457534" y="1601481"/>
            <a:chExt cx="3388353" cy="2141981"/>
          </a:xfrm>
        </p:grpSpPr>
        <p:pic>
          <p:nvPicPr>
            <p:cNvPr id="19" name="Picture 7" descr="carte-suisse-noir-et-blanc.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7534" y="1601481"/>
              <a:ext cx="3388353" cy="2141981"/>
            </a:xfrm>
            <a:prstGeom prst="rect">
              <a:avLst/>
            </a:prstGeom>
          </p:spPr>
        </p:pic>
        <p:sp>
          <p:nvSpPr>
            <p:cNvPr id="20" name="Oval 21"/>
            <p:cNvSpPr/>
            <p:nvPr/>
          </p:nvSpPr>
          <p:spPr>
            <a:xfrm>
              <a:off x="8168426" y="2449915"/>
              <a:ext cx="101002" cy="103706"/>
            </a:xfrm>
            <a:prstGeom prst="ellipse">
              <a:avLst/>
            </a:prstGeom>
            <a:solidFill>
              <a:srgbClr val="00B050"/>
            </a:solidFill>
            <a:ln w="63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3"/>
            <p:cNvSpPr/>
            <p:nvPr/>
          </p:nvSpPr>
          <p:spPr>
            <a:xfrm>
              <a:off x="8370430" y="2672471"/>
              <a:ext cx="101002" cy="103706"/>
            </a:xfrm>
            <a:prstGeom prst="ellipse">
              <a:avLst/>
            </a:prstGeom>
            <a:solidFill>
              <a:schemeClr val="tx1"/>
            </a:solidFill>
            <a:ln w="6350" cap="flat" cmpd="sng" algn="ctr">
              <a:solidFill>
                <a:schemeClr val="tx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Oval 24"/>
            <p:cNvSpPr/>
            <p:nvPr/>
          </p:nvSpPr>
          <p:spPr>
            <a:xfrm>
              <a:off x="8015264" y="2718445"/>
              <a:ext cx="101002" cy="103706"/>
            </a:xfrm>
            <a:prstGeom prst="ellipse">
              <a:avLst/>
            </a:prstGeom>
            <a:solidFill>
              <a:srgbClr val="92D050"/>
            </a:solidFill>
            <a:ln w="6350" cap="flat" cmpd="sng" algn="ctr">
              <a:solidFill>
                <a:srgbClr val="92D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2"/>
            <p:cNvSpPr/>
            <p:nvPr/>
          </p:nvSpPr>
          <p:spPr>
            <a:xfrm>
              <a:off x="8269428" y="3132153"/>
              <a:ext cx="101002" cy="103706"/>
            </a:xfrm>
            <a:prstGeom prst="ellipse">
              <a:avLst/>
            </a:prstGeom>
            <a:solidFill>
              <a:schemeClr val="accent2">
                <a:lumMod val="75000"/>
              </a:schemeClr>
            </a:solidFill>
            <a:ln w="6350" cap="flat" cmpd="sng" algn="ctr">
              <a:solidFill>
                <a:schemeClr val="accent2">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18"/>
            <p:cNvSpPr/>
            <p:nvPr/>
          </p:nvSpPr>
          <p:spPr>
            <a:xfrm>
              <a:off x="7991815" y="2935054"/>
              <a:ext cx="101002" cy="103706"/>
            </a:xfrm>
            <a:prstGeom prst="ellipse">
              <a:avLst/>
            </a:prstGeom>
            <a:solidFill>
              <a:srgbClr val="E470A5"/>
            </a:solidFill>
            <a:ln w="6350" cap="flat" cmpd="sng" algn="ctr">
              <a:solidFill>
                <a:srgbClr val="E470A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19"/>
            <p:cNvSpPr/>
            <p:nvPr/>
          </p:nvSpPr>
          <p:spPr>
            <a:xfrm>
              <a:off x="7780587" y="3062302"/>
              <a:ext cx="101002" cy="103706"/>
            </a:xfrm>
            <a:prstGeom prst="ellipse">
              <a:avLst/>
            </a:prstGeom>
            <a:solidFill>
              <a:srgbClr val="0070C0"/>
            </a:solidFill>
            <a:ln w="6350" cap="flat" cmpd="sng" algn="ctr">
              <a:solidFill>
                <a:srgbClr val="0070C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7" name="Oval 10"/>
            <p:cNvSpPr/>
            <p:nvPr/>
          </p:nvSpPr>
          <p:spPr>
            <a:xfrm>
              <a:off x="7675622" y="3264635"/>
              <a:ext cx="101002" cy="103706"/>
            </a:xfrm>
            <a:prstGeom prst="ellipse">
              <a:avLst/>
            </a:prstGeom>
            <a:solidFill>
              <a:srgbClr val="FFDC6D"/>
            </a:solidFill>
            <a:ln w="635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8" name="Oval 20">
              <a:extLst>
                <a:ext uri="{FF2B5EF4-FFF2-40B4-BE49-F238E27FC236}">
                  <a16:creationId xmlns:a16="http://schemas.microsoft.com/office/drawing/2014/main" id="{AB61199C-908D-69A7-8C0A-A1CDDD035660}"/>
                </a:ext>
              </a:extLst>
            </p:cNvPr>
            <p:cNvSpPr/>
            <p:nvPr/>
          </p:nvSpPr>
          <p:spPr>
            <a:xfrm>
              <a:off x="8556844" y="3196946"/>
              <a:ext cx="101002" cy="103706"/>
            </a:xfrm>
            <a:prstGeom prst="ellipse">
              <a:avLst/>
            </a:prstGeom>
            <a:solidFill>
              <a:srgbClr val="FF0000"/>
            </a:solidFill>
            <a:ln w="63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pic>
        <p:nvPicPr>
          <p:cNvPr id="7" name="Image 6"/>
          <p:cNvPicPr>
            <a:picLocks noChangeAspect="1"/>
          </p:cNvPicPr>
          <p:nvPr/>
        </p:nvPicPr>
        <p:blipFill>
          <a:blip r:embed="rId5"/>
          <a:srcRect l="12451" t="8742" r="25710" b="6791"/>
          <a:stretch/>
        </p:blipFill>
        <p:spPr>
          <a:xfrm>
            <a:off x="9534523" y="4108450"/>
            <a:ext cx="2657476" cy="2749550"/>
          </a:xfrm>
          <a:prstGeom prst="rect">
            <a:avLst/>
          </a:prstGeom>
        </p:spPr>
      </p:pic>
      <p:pic>
        <p:nvPicPr>
          <p:cNvPr id="10" name="Image 5"/>
          <p:cNvPicPr>
            <a:picLocks noChangeAspect="1"/>
          </p:cNvPicPr>
          <p:nvPr/>
        </p:nvPicPr>
        <p:blipFill>
          <a:blip r:embed="rId6"/>
          <a:stretch>
            <a:fillRect/>
          </a:stretch>
        </p:blipFill>
        <p:spPr>
          <a:xfrm>
            <a:off x="5913184" y="3370390"/>
            <a:ext cx="633842" cy="633842"/>
          </a:xfrm>
          <a:prstGeom prst="rect">
            <a:avLst/>
          </a:prstGeom>
        </p:spPr>
      </p:pic>
      <p:pic>
        <p:nvPicPr>
          <p:cNvPr id="11" name="Image 6"/>
          <p:cNvPicPr>
            <a:picLocks noChangeAspect="1"/>
          </p:cNvPicPr>
          <p:nvPr/>
        </p:nvPicPr>
        <p:blipFill>
          <a:blip r:embed="rId7"/>
          <a:stretch>
            <a:fillRect/>
          </a:stretch>
        </p:blipFill>
        <p:spPr>
          <a:xfrm>
            <a:off x="6368267" y="2845692"/>
            <a:ext cx="484676" cy="539287"/>
          </a:xfrm>
          <a:prstGeom prst="rect">
            <a:avLst/>
          </a:prstGeom>
        </p:spPr>
      </p:pic>
      <p:pic>
        <p:nvPicPr>
          <p:cNvPr id="12" name="Image 7"/>
          <p:cNvPicPr>
            <a:picLocks noChangeAspect="1"/>
          </p:cNvPicPr>
          <p:nvPr/>
        </p:nvPicPr>
        <p:blipFill>
          <a:blip r:embed="rId8"/>
          <a:stretch>
            <a:fillRect/>
          </a:stretch>
        </p:blipFill>
        <p:spPr>
          <a:xfrm>
            <a:off x="7041408" y="2341453"/>
            <a:ext cx="426798" cy="539900"/>
          </a:xfrm>
          <a:prstGeom prst="rect">
            <a:avLst/>
          </a:prstGeom>
        </p:spPr>
      </p:pic>
      <p:pic>
        <p:nvPicPr>
          <p:cNvPr id="13" name="Image 10">
            <a:extLst>
              <a:ext uri="{FF2B5EF4-FFF2-40B4-BE49-F238E27FC236}">
                <a16:creationId xmlns:a16="http://schemas.microsoft.com/office/drawing/2014/main" id="{91BF0A61-768E-68C7-AB5C-E3DF0CA1D4B8}"/>
              </a:ext>
            </a:extLst>
          </p:cNvPr>
          <p:cNvPicPr>
            <a:picLocks noChangeAspect="1"/>
          </p:cNvPicPr>
          <p:nvPr/>
        </p:nvPicPr>
        <p:blipFill>
          <a:blip r:embed="rId9"/>
          <a:stretch>
            <a:fillRect/>
          </a:stretch>
        </p:blipFill>
        <p:spPr>
          <a:xfrm>
            <a:off x="7220402" y="4457593"/>
            <a:ext cx="426798" cy="539287"/>
          </a:xfrm>
          <a:prstGeom prst="rect">
            <a:avLst/>
          </a:prstGeom>
        </p:spPr>
      </p:pic>
      <p:pic>
        <p:nvPicPr>
          <p:cNvPr id="14" name="Image 11"/>
          <p:cNvPicPr>
            <a:picLocks noChangeAspect="1"/>
          </p:cNvPicPr>
          <p:nvPr/>
        </p:nvPicPr>
        <p:blipFill>
          <a:blip r:embed="rId10"/>
          <a:stretch>
            <a:fillRect/>
          </a:stretch>
        </p:blipFill>
        <p:spPr>
          <a:xfrm>
            <a:off x="6089807" y="4448386"/>
            <a:ext cx="445691" cy="539287"/>
          </a:xfrm>
          <a:prstGeom prst="rect">
            <a:avLst/>
          </a:prstGeom>
        </p:spPr>
      </p:pic>
    </p:spTree>
    <p:extLst>
      <p:ext uri="{BB962C8B-B14F-4D97-AF65-F5344CB8AC3E}">
        <p14:creationId xmlns:p14="http://schemas.microsoft.com/office/powerpoint/2010/main" val="3319020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ofeo Senza Fine Archivi - Radio Digiesse | 93.4 E 95.3 FM">
            <a:extLst>
              <a:ext uri="{FF2B5EF4-FFF2-40B4-BE49-F238E27FC236}">
                <a16:creationId xmlns:a16="http://schemas.microsoft.com/office/drawing/2014/main" id="{0F3A7E35-6D81-997D-7DA6-411F6265D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054" y="1898072"/>
            <a:ext cx="3719945" cy="4959927"/>
          </a:xfrm>
          <a:prstGeom prst="rect">
            <a:avLst/>
          </a:prstGeom>
          <a:noFill/>
          <a:extLst>
            <a:ext uri="{909E8E84-426E-40DD-AFC4-6F175D3DCCD1}">
              <a14:hiddenFill xmlns:a14="http://schemas.microsoft.com/office/drawing/2010/main">
                <a:solidFill>
                  <a:srgbClr val="FFFFFF"/>
                </a:solidFill>
              </a14:hiddenFill>
            </a:ext>
          </a:extLst>
        </p:spPr>
      </p:pic>
      <p:sp>
        <p:nvSpPr>
          <p:cNvPr id="4" name="Titolo 3">
            <a:extLst>
              <a:ext uri="{FF2B5EF4-FFF2-40B4-BE49-F238E27FC236}">
                <a16:creationId xmlns:a16="http://schemas.microsoft.com/office/drawing/2014/main" id="{A7F51869-CBFC-3FA0-933E-0FD58713C03E}"/>
              </a:ext>
            </a:extLst>
          </p:cNvPr>
          <p:cNvSpPr>
            <a:spLocks noGrp="1"/>
          </p:cNvSpPr>
          <p:nvPr>
            <p:ph type="ctrTitle"/>
          </p:nvPr>
        </p:nvSpPr>
        <p:spPr/>
        <p:txBody>
          <a:bodyPr anchor="t" anchorCtr="0"/>
          <a:lstStyle/>
          <a:p>
            <a:pPr algn="l"/>
            <a:r>
              <a:rPr lang="fr-FR" dirty="0"/>
              <a:t>2025, « la grande </a:t>
            </a:r>
            <a:r>
              <a:rPr lang="fr-FR" dirty="0" err="1"/>
              <a:t>partenza</a:t>
            </a:r>
            <a:r>
              <a:rPr lang="fr-FR" dirty="0"/>
              <a:t> »</a:t>
            </a:r>
            <a:endParaRPr lang="fr-CH" dirty="0"/>
          </a:p>
        </p:txBody>
      </p:sp>
      <p:sp>
        <p:nvSpPr>
          <p:cNvPr id="5" name="Sottotitolo 4">
            <a:extLst>
              <a:ext uri="{FF2B5EF4-FFF2-40B4-BE49-F238E27FC236}">
                <a16:creationId xmlns:a16="http://schemas.microsoft.com/office/drawing/2014/main" id="{03CC2A63-E9EF-455A-E59B-9ACFA127B699}"/>
              </a:ext>
            </a:extLst>
          </p:cNvPr>
          <p:cNvSpPr>
            <a:spLocks noGrp="1"/>
          </p:cNvSpPr>
          <p:nvPr>
            <p:ph type="subTitle" idx="1"/>
          </p:nvPr>
        </p:nvSpPr>
        <p:spPr/>
        <p:txBody>
          <a:bodyPr>
            <a:normAutofit lnSpcReduction="10000"/>
          </a:bodyPr>
          <a:lstStyle/>
          <a:p>
            <a:pPr algn="l"/>
            <a:r>
              <a:rPr lang="fr-FR"/>
              <a:t>Paolo Salvioni Chiabotti</a:t>
            </a:r>
          </a:p>
          <a:p>
            <a:pPr algn="l"/>
            <a:r>
              <a:rPr lang="fr-FR"/>
              <a:t>Centre Leenaards de la Mémoire – Centre Mémoire Yverdon</a:t>
            </a:r>
          </a:p>
          <a:p>
            <a:pPr algn="l"/>
            <a:r>
              <a:rPr lang="fr-FR"/>
              <a:t>JHaS Fribourg</a:t>
            </a:r>
          </a:p>
          <a:p>
            <a:pPr algn="l"/>
            <a:r>
              <a:rPr lang="fr-CH"/>
              <a:t>Vendredi 9 mai 2025 </a:t>
            </a:r>
            <a:endParaRPr lang="fr-CH" dirty="0"/>
          </a:p>
        </p:txBody>
      </p:sp>
    </p:spTree>
    <p:extLst>
      <p:ext uri="{BB962C8B-B14F-4D97-AF65-F5344CB8AC3E}">
        <p14:creationId xmlns:p14="http://schemas.microsoft.com/office/powerpoint/2010/main" val="32866708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2E8673-0368-5467-2C98-304B7256AE6F}"/>
              </a:ext>
            </a:extLst>
          </p:cNvPr>
          <p:cNvSpPr>
            <a:spLocks noGrp="1"/>
          </p:cNvSpPr>
          <p:nvPr>
            <p:ph type="title"/>
          </p:nvPr>
        </p:nvSpPr>
        <p:spPr/>
        <p:txBody>
          <a:bodyPr/>
          <a:lstStyle/>
          <a:p>
            <a:r>
              <a:rPr lang="fr-FR" noProof="0" dirty="0" err="1"/>
              <a:t>CareMENS</a:t>
            </a:r>
            <a:r>
              <a:rPr lang="fr-FR" noProof="0" dirty="0"/>
              <a:t>: pour qui ?</a:t>
            </a:r>
          </a:p>
        </p:txBody>
      </p:sp>
      <p:sp>
        <p:nvSpPr>
          <p:cNvPr id="3" name="Segnaposto contenuto 2">
            <a:extLst>
              <a:ext uri="{FF2B5EF4-FFF2-40B4-BE49-F238E27FC236}">
                <a16:creationId xmlns:a16="http://schemas.microsoft.com/office/drawing/2014/main" id="{6EB615DF-19FC-2BF6-1BC8-537F5DC0031C}"/>
              </a:ext>
            </a:extLst>
          </p:cNvPr>
          <p:cNvSpPr>
            <a:spLocks noGrp="1"/>
          </p:cNvSpPr>
          <p:nvPr>
            <p:ph idx="1"/>
          </p:nvPr>
        </p:nvSpPr>
        <p:spPr/>
        <p:txBody>
          <a:bodyPr/>
          <a:lstStyle/>
          <a:p>
            <a:r>
              <a:rPr lang="fr-FR" noProof="0" dirty="0" err="1"/>
              <a:t>Patient.e.s</a:t>
            </a:r>
            <a:r>
              <a:rPr lang="fr-FR" noProof="0" dirty="0"/>
              <a:t> </a:t>
            </a:r>
            <a:r>
              <a:rPr lang="fr-FR" noProof="0" dirty="0" err="1"/>
              <a:t>âgé.e.s</a:t>
            </a:r>
            <a:r>
              <a:rPr lang="fr-FR" noProof="0" dirty="0"/>
              <a:t> de &gt;50 ans</a:t>
            </a:r>
          </a:p>
          <a:p>
            <a:r>
              <a:rPr lang="fr-FR" noProof="0" dirty="0"/>
              <a:t>Consultant dans un Centre Mémoire romand</a:t>
            </a:r>
          </a:p>
          <a:p>
            <a:r>
              <a:rPr lang="fr-FR" noProof="0" dirty="0"/>
              <a:t>Trouble neurocognitif (TNC</a:t>
            </a:r>
            <a:r>
              <a:rPr lang="fr-FR" noProof="0"/>
              <a:t>) ou </a:t>
            </a:r>
            <a:r>
              <a:rPr lang="fr-FR" noProof="0" dirty="0"/>
              <a:t>plainte cognitive subjective</a:t>
            </a:r>
          </a:p>
          <a:p>
            <a:r>
              <a:rPr lang="fr-FR" noProof="0" dirty="0"/>
              <a:t>Quelque soit l’étiologie (sauf psychiatrique majeur)</a:t>
            </a:r>
          </a:p>
          <a:p>
            <a:r>
              <a:rPr lang="fr-FR" noProof="0" dirty="0" err="1"/>
              <a:t>Nosognosie</a:t>
            </a:r>
            <a:r>
              <a:rPr lang="fr-FR" noProof="0" dirty="0"/>
              <a:t> suffisante</a:t>
            </a:r>
          </a:p>
          <a:p>
            <a:endParaRPr lang="fr-FR" noProof="0" dirty="0"/>
          </a:p>
        </p:txBody>
      </p:sp>
      <p:pic>
        <p:nvPicPr>
          <p:cNvPr id="2050" name="Picture 2" descr="Une image contenant logo&#10;&#10;Description générée automatiquement">
            <a:extLst>
              <a:ext uri="{FF2B5EF4-FFF2-40B4-BE49-F238E27FC236}">
                <a16:creationId xmlns:a16="http://schemas.microsoft.com/office/drawing/2014/main" id="{380C0FF8-E579-E2A0-A30D-DCA28F18C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777" y="0"/>
            <a:ext cx="3812223" cy="167217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descr="Une image contenant motif, Graphique, carré, pixel&#10;&#10;Le contenu généré par l’IA peut être incorrect.">
            <a:extLst>
              <a:ext uri="{FF2B5EF4-FFF2-40B4-BE49-F238E27FC236}">
                <a16:creationId xmlns:a16="http://schemas.microsoft.com/office/drawing/2014/main" id="{2E7B04E5-AFCD-4178-B84B-5B355110F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373" y="4712970"/>
            <a:ext cx="2145030" cy="2145030"/>
          </a:xfrm>
          <a:prstGeom prst="rect">
            <a:avLst/>
          </a:prstGeom>
        </p:spPr>
      </p:pic>
    </p:spTree>
    <p:extLst>
      <p:ext uri="{BB962C8B-B14F-4D97-AF65-F5344CB8AC3E}">
        <p14:creationId xmlns:p14="http://schemas.microsoft.com/office/powerpoint/2010/main" val="669487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9B47-55CE-BAA9-F064-237FAA26BB1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BB313A5-B7F2-E53B-25C0-38CA077B24F7}"/>
              </a:ext>
            </a:extLst>
          </p:cNvPr>
          <p:cNvSpPr>
            <a:spLocks noGrp="1"/>
          </p:cNvSpPr>
          <p:nvPr>
            <p:ph type="title"/>
          </p:nvPr>
        </p:nvSpPr>
        <p:spPr/>
        <p:txBody>
          <a:bodyPr/>
          <a:lstStyle/>
          <a:p>
            <a:r>
              <a:rPr lang="fr-FR" noProof="0" dirty="0" err="1"/>
              <a:t>CareMENS</a:t>
            </a:r>
            <a:endParaRPr lang="fr-FR" noProof="0" dirty="0"/>
          </a:p>
        </p:txBody>
      </p:sp>
      <p:grpSp>
        <p:nvGrpSpPr>
          <p:cNvPr id="33" name="Groupe 32">
            <a:extLst>
              <a:ext uri="{FF2B5EF4-FFF2-40B4-BE49-F238E27FC236}">
                <a16:creationId xmlns:a16="http://schemas.microsoft.com/office/drawing/2014/main" id="{D8D59FE3-AFE1-134A-B7C6-6F3C66A517FB}"/>
              </a:ext>
            </a:extLst>
          </p:cNvPr>
          <p:cNvGrpSpPr/>
          <p:nvPr/>
        </p:nvGrpSpPr>
        <p:grpSpPr>
          <a:xfrm>
            <a:off x="537246" y="1985319"/>
            <a:ext cx="3071653" cy="3616077"/>
            <a:chOff x="634521" y="1700509"/>
            <a:chExt cx="3071653" cy="3616077"/>
          </a:xfrm>
        </p:grpSpPr>
        <p:grpSp>
          <p:nvGrpSpPr>
            <p:cNvPr id="32" name="Groupe 31">
              <a:extLst>
                <a:ext uri="{FF2B5EF4-FFF2-40B4-BE49-F238E27FC236}">
                  <a16:creationId xmlns:a16="http://schemas.microsoft.com/office/drawing/2014/main" id="{C6CD8EC1-6625-A675-A9B9-A7A48415390E}"/>
                </a:ext>
              </a:extLst>
            </p:cNvPr>
            <p:cNvGrpSpPr/>
            <p:nvPr/>
          </p:nvGrpSpPr>
          <p:grpSpPr>
            <a:xfrm>
              <a:off x="723421" y="1700509"/>
              <a:ext cx="2982753" cy="1853455"/>
              <a:chOff x="723421" y="1700509"/>
              <a:chExt cx="2982753" cy="1853455"/>
            </a:xfrm>
          </p:grpSpPr>
          <p:grpSp>
            <p:nvGrpSpPr>
              <p:cNvPr id="43" name="Groupe 42">
                <a:extLst>
                  <a:ext uri="{FF2B5EF4-FFF2-40B4-BE49-F238E27FC236}">
                    <a16:creationId xmlns:a16="http://schemas.microsoft.com/office/drawing/2014/main" id="{DB994151-7395-E806-B330-B95E8CBA2C2F}"/>
                  </a:ext>
                </a:extLst>
              </p:cNvPr>
              <p:cNvGrpSpPr/>
              <p:nvPr/>
            </p:nvGrpSpPr>
            <p:grpSpPr>
              <a:xfrm>
                <a:off x="1581895" y="1700509"/>
                <a:ext cx="1059324" cy="1058400"/>
                <a:chOff x="6087540" y="1378516"/>
                <a:chExt cx="1059324" cy="1058400"/>
              </a:xfrm>
            </p:grpSpPr>
            <p:pic>
              <p:nvPicPr>
                <p:cNvPr id="44" name="Image 43">
                  <a:extLst>
                    <a:ext uri="{FF2B5EF4-FFF2-40B4-BE49-F238E27FC236}">
                      <a16:creationId xmlns:a16="http://schemas.microsoft.com/office/drawing/2014/main" id="{C4F42FD6-1CE7-218A-0C49-FFAC79846C00}"/>
                    </a:ext>
                  </a:extLst>
                </p:cNvPr>
                <p:cNvPicPr>
                  <a:picLocks noChangeAspect="1"/>
                </p:cNvPicPr>
                <p:nvPr/>
              </p:nvPicPr>
              <p:blipFill>
                <a:blip r:embed="rId3"/>
                <a:stretch>
                  <a:fillRect/>
                </a:stretch>
              </p:blipFill>
              <p:spPr>
                <a:xfrm>
                  <a:off x="6147824" y="1384776"/>
                  <a:ext cx="962339" cy="962339"/>
                </a:xfrm>
                <a:prstGeom prst="rect">
                  <a:avLst/>
                </a:prstGeom>
                <a:ln>
                  <a:noFill/>
                </a:ln>
                <a:effectLst>
                  <a:softEdge rad="0"/>
                </a:effectLst>
              </p:spPr>
            </p:pic>
            <p:sp>
              <p:nvSpPr>
                <p:cNvPr id="45" name="Ellipse 44">
                  <a:extLst>
                    <a:ext uri="{FF2B5EF4-FFF2-40B4-BE49-F238E27FC236}">
                      <a16:creationId xmlns:a16="http://schemas.microsoft.com/office/drawing/2014/main" id="{E9D3E589-AE31-A3A6-822C-6563DBC2BCB5}"/>
                    </a:ext>
                  </a:extLst>
                </p:cNvPr>
                <p:cNvSpPr/>
                <p:nvPr/>
              </p:nvSpPr>
              <p:spPr>
                <a:xfrm>
                  <a:off x="6087540" y="1378516"/>
                  <a:ext cx="1059324" cy="1058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59" name="Groupe 58">
                <a:extLst>
                  <a:ext uri="{FF2B5EF4-FFF2-40B4-BE49-F238E27FC236}">
                    <a16:creationId xmlns:a16="http://schemas.microsoft.com/office/drawing/2014/main" id="{9044F793-F5EA-3319-1CFA-D3F8244FE998}"/>
                  </a:ext>
                </a:extLst>
              </p:cNvPr>
              <p:cNvGrpSpPr/>
              <p:nvPr/>
            </p:nvGrpSpPr>
            <p:grpSpPr>
              <a:xfrm>
                <a:off x="723421" y="2678378"/>
                <a:ext cx="2982753" cy="875586"/>
                <a:chOff x="966766" y="5007760"/>
                <a:chExt cx="2407557" cy="875586"/>
              </a:xfrm>
            </p:grpSpPr>
            <p:sp>
              <p:nvSpPr>
                <p:cNvPr id="7" name="Flèche : chevron 2">
                  <a:extLst>
                    <a:ext uri="{FF2B5EF4-FFF2-40B4-BE49-F238E27FC236}">
                      <a16:creationId xmlns:a16="http://schemas.microsoft.com/office/drawing/2014/main" id="{FB0182B3-E808-703A-F2A9-E53BE6A7BA5C}"/>
                    </a:ext>
                  </a:extLst>
                </p:cNvPr>
                <p:cNvSpPr/>
                <p:nvPr/>
              </p:nvSpPr>
              <p:spPr>
                <a:xfrm>
                  <a:off x="968760" y="5007760"/>
                  <a:ext cx="2405563" cy="875586"/>
                </a:xfrm>
                <a:prstGeom prst="chevr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25" name="TextBox 72">
                  <a:extLst>
                    <a:ext uri="{FF2B5EF4-FFF2-40B4-BE49-F238E27FC236}">
                      <a16:creationId xmlns:a16="http://schemas.microsoft.com/office/drawing/2014/main" id="{51CD1985-71FC-A217-E976-5B23B3F61F02}"/>
                    </a:ext>
                  </a:extLst>
                </p:cNvPr>
                <p:cNvSpPr txBox="1"/>
                <p:nvPr/>
              </p:nvSpPr>
              <p:spPr>
                <a:xfrm>
                  <a:off x="966766" y="5057761"/>
                  <a:ext cx="2367601"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11B44">
                          <a:lumMod val="10000"/>
                          <a:lumOff val="90000"/>
                        </a:srgbClr>
                      </a:solidFill>
                      <a:effectLst/>
                      <a:uLnTx/>
                      <a:uFillTx/>
                      <a:latin typeface="Fira Sans Extra Condensed Medium"/>
                      <a:ea typeface="Fira Sans Extra Condensed Medium"/>
                      <a:cs typeface="Fira Sans Extra Condensed Medium"/>
                    </a:rPr>
                    <a:t>Evaluation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211B44">
                          <a:lumMod val="10000"/>
                          <a:lumOff val="90000"/>
                        </a:srgbClr>
                      </a:solidFill>
                      <a:effectLst/>
                      <a:uLnTx/>
                      <a:uFillTx/>
                      <a:latin typeface="Fira Sans Extra Condensed Medium"/>
                      <a:ea typeface="Fira Sans Extra Condensed Medium"/>
                      <a:cs typeface="Fira Sans Extra Condensed Medium"/>
                    </a:rPr>
                    <a:t>multidisciplinaire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noProof="0" dirty="0">
                      <a:solidFill>
                        <a:srgbClr val="211B44">
                          <a:lumMod val="10000"/>
                          <a:lumOff val="90000"/>
                        </a:srgbClr>
                      </a:solidFill>
                      <a:latin typeface="Fira Sans Extra Condensed Medium"/>
                      <a:ea typeface="Fira Sans Extra Condensed Medium"/>
                      <a:cs typeface="Fira Sans Extra Condensed Medium"/>
                    </a:rPr>
                    <a:t>en </a:t>
                  </a:r>
                  <a:r>
                    <a:rPr kumimoji="0" lang="fr-FR" sz="1400" b="1" i="0" u="none" strike="noStrike" kern="1200" cap="none" spc="0" normalizeH="0" baseline="0" noProof="0" dirty="0">
                      <a:ln>
                        <a:noFill/>
                      </a:ln>
                      <a:solidFill>
                        <a:srgbClr val="211B44">
                          <a:lumMod val="10000"/>
                          <a:lumOff val="90000"/>
                        </a:srgbClr>
                      </a:solidFill>
                      <a:effectLst/>
                      <a:uLnTx/>
                      <a:uFillTx/>
                      <a:latin typeface="Fira Sans Extra Condensed Medium"/>
                      <a:ea typeface="Fira Sans Extra Condensed Medium"/>
                      <a:cs typeface="Fira Sans Extra Condensed Medium"/>
                    </a:rPr>
                    <a:t>Centre Mémoire</a:t>
                  </a:r>
                </a:p>
              </p:txBody>
            </p:sp>
          </p:grpSp>
        </p:grpSp>
        <p:sp>
          <p:nvSpPr>
            <p:cNvPr id="6" name="Rectangle à coins arrondis 35">
              <a:extLst>
                <a:ext uri="{FF2B5EF4-FFF2-40B4-BE49-F238E27FC236}">
                  <a16:creationId xmlns:a16="http://schemas.microsoft.com/office/drawing/2014/main" id="{F135F207-27AF-DE92-F8FA-8817880E36B5}"/>
                </a:ext>
              </a:extLst>
            </p:cNvPr>
            <p:cNvSpPr/>
            <p:nvPr/>
          </p:nvSpPr>
          <p:spPr>
            <a:xfrm>
              <a:off x="634521" y="3999230"/>
              <a:ext cx="2747449" cy="1317356"/>
            </a:xfrm>
            <a:prstGeom prst="round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1422 patients adressés </a:t>
              </a:r>
            </a:p>
            <a:p>
              <a:pPr algn="ctr"/>
              <a:endParaRPr lang="fr-FR" sz="800" noProof="0" dirty="0">
                <a:solidFill>
                  <a:schemeClr val="tx1"/>
                </a:solidFill>
              </a:endParaRPr>
            </a:p>
            <a:p>
              <a:pPr algn="ctr"/>
              <a:r>
                <a:rPr lang="fr-FR" noProof="0" dirty="0">
                  <a:solidFill>
                    <a:schemeClr val="tx1"/>
                  </a:solidFill>
                </a:rPr>
                <a:t>1079 patients admissibles</a:t>
              </a:r>
            </a:p>
          </p:txBody>
        </p:sp>
      </p:grpSp>
      <p:grpSp>
        <p:nvGrpSpPr>
          <p:cNvPr id="39" name="Groupe 38">
            <a:extLst>
              <a:ext uri="{FF2B5EF4-FFF2-40B4-BE49-F238E27FC236}">
                <a16:creationId xmlns:a16="http://schemas.microsoft.com/office/drawing/2014/main" id="{8D84C94F-A3BB-3FCC-2F52-63E312411D62}"/>
              </a:ext>
            </a:extLst>
          </p:cNvPr>
          <p:cNvGrpSpPr/>
          <p:nvPr/>
        </p:nvGrpSpPr>
        <p:grpSpPr>
          <a:xfrm>
            <a:off x="3373595" y="1985319"/>
            <a:ext cx="3628925" cy="3616077"/>
            <a:chOff x="3470870" y="1700509"/>
            <a:chExt cx="3628925" cy="3616077"/>
          </a:xfrm>
        </p:grpSpPr>
        <p:grpSp>
          <p:nvGrpSpPr>
            <p:cNvPr id="34" name="Groupe 33">
              <a:extLst>
                <a:ext uri="{FF2B5EF4-FFF2-40B4-BE49-F238E27FC236}">
                  <a16:creationId xmlns:a16="http://schemas.microsoft.com/office/drawing/2014/main" id="{F0DCE9DF-0CB2-D3AB-4F26-42B189DD77D9}"/>
                </a:ext>
              </a:extLst>
            </p:cNvPr>
            <p:cNvGrpSpPr/>
            <p:nvPr/>
          </p:nvGrpSpPr>
          <p:grpSpPr>
            <a:xfrm>
              <a:off x="3470870" y="1700509"/>
              <a:ext cx="3628925" cy="1871678"/>
              <a:chOff x="3470870" y="1700509"/>
              <a:chExt cx="3628925" cy="1871678"/>
            </a:xfrm>
          </p:grpSpPr>
          <p:grpSp>
            <p:nvGrpSpPr>
              <p:cNvPr id="31" name="Groupe 30">
                <a:extLst>
                  <a:ext uri="{FF2B5EF4-FFF2-40B4-BE49-F238E27FC236}">
                    <a16:creationId xmlns:a16="http://schemas.microsoft.com/office/drawing/2014/main" id="{0EF876CF-8F97-3E92-15E6-F2F9C754BAAE}"/>
                  </a:ext>
                </a:extLst>
              </p:cNvPr>
              <p:cNvGrpSpPr/>
              <p:nvPr/>
            </p:nvGrpSpPr>
            <p:grpSpPr>
              <a:xfrm>
                <a:off x="4628450" y="1700509"/>
                <a:ext cx="1058400" cy="1058400"/>
                <a:chOff x="7861018" y="3504964"/>
                <a:chExt cx="1058400" cy="1058400"/>
              </a:xfrm>
            </p:grpSpPr>
            <p:pic>
              <p:nvPicPr>
                <p:cNvPr id="37" name="Image 36">
                  <a:extLst>
                    <a:ext uri="{FF2B5EF4-FFF2-40B4-BE49-F238E27FC236}">
                      <a16:creationId xmlns:a16="http://schemas.microsoft.com/office/drawing/2014/main" id="{BBBDDA4B-9E9D-ED55-A469-9BE09D2A1E04}"/>
                    </a:ext>
                  </a:extLst>
                </p:cNvPr>
                <p:cNvPicPr>
                  <a:picLocks noChangeAspect="1"/>
                </p:cNvPicPr>
                <p:nvPr/>
              </p:nvPicPr>
              <p:blipFill>
                <a:blip r:embed="rId4">
                  <a:duotone>
                    <a:prstClr val="black"/>
                    <a:schemeClr val="accent2">
                      <a:tint val="45000"/>
                      <a:satMod val="400000"/>
                    </a:schemeClr>
                  </a:duotone>
                </a:blip>
                <a:stretch>
                  <a:fillRect/>
                </a:stretch>
              </p:blipFill>
              <p:spPr>
                <a:xfrm>
                  <a:off x="7948674" y="3686185"/>
                  <a:ext cx="883088" cy="843715"/>
                </a:xfrm>
                <a:prstGeom prst="rect">
                  <a:avLst/>
                </a:prstGeom>
              </p:spPr>
            </p:pic>
            <p:sp>
              <p:nvSpPr>
                <p:cNvPr id="38" name="Ellipse 37">
                  <a:extLst>
                    <a:ext uri="{FF2B5EF4-FFF2-40B4-BE49-F238E27FC236}">
                      <a16:creationId xmlns:a16="http://schemas.microsoft.com/office/drawing/2014/main" id="{D42FD7BE-554B-934E-1264-74E7CBC39DB5}"/>
                    </a:ext>
                  </a:extLst>
                </p:cNvPr>
                <p:cNvSpPr/>
                <p:nvPr/>
              </p:nvSpPr>
              <p:spPr>
                <a:xfrm>
                  <a:off x="7861018" y="3504964"/>
                  <a:ext cx="1058400" cy="1058400"/>
                </a:xfrm>
                <a:prstGeom prst="ellipse">
                  <a:avLst/>
                </a:prstGeom>
                <a:no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7" name="Groupe 46">
                <a:extLst>
                  <a:ext uri="{FF2B5EF4-FFF2-40B4-BE49-F238E27FC236}">
                    <a16:creationId xmlns:a16="http://schemas.microsoft.com/office/drawing/2014/main" id="{EB66D2AA-EAAB-730B-A311-C28B5B53028D}"/>
                  </a:ext>
                </a:extLst>
              </p:cNvPr>
              <p:cNvGrpSpPr/>
              <p:nvPr/>
            </p:nvGrpSpPr>
            <p:grpSpPr>
              <a:xfrm>
                <a:off x="3470870" y="2678378"/>
                <a:ext cx="3628925" cy="893809"/>
                <a:chOff x="3103533" y="5014834"/>
                <a:chExt cx="2433200" cy="861438"/>
              </a:xfrm>
            </p:grpSpPr>
            <p:sp>
              <p:nvSpPr>
                <p:cNvPr id="9" name="Flèche : chevron 4">
                  <a:extLst>
                    <a:ext uri="{FF2B5EF4-FFF2-40B4-BE49-F238E27FC236}">
                      <a16:creationId xmlns:a16="http://schemas.microsoft.com/office/drawing/2014/main" id="{2C15CD62-DF8C-F482-12C0-95A63F4E602D}"/>
                    </a:ext>
                  </a:extLst>
                </p:cNvPr>
                <p:cNvSpPr/>
                <p:nvPr/>
              </p:nvSpPr>
              <p:spPr>
                <a:xfrm>
                  <a:off x="3103533" y="5014834"/>
                  <a:ext cx="2394802" cy="861438"/>
                </a:xfrm>
                <a:prstGeom prst="chevron">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26" name="TextBox 72">
                  <a:extLst>
                    <a:ext uri="{FF2B5EF4-FFF2-40B4-BE49-F238E27FC236}">
                      <a16:creationId xmlns:a16="http://schemas.microsoft.com/office/drawing/2014/main" id="{957FE9E5-65C7-2670-2AC3-05C9D0D6AEC4}"/>
                    </a:ext>
                  </a:extLst>
                </p:cNvPr>
                <p:cNvSpPr txBox="1"/>
                <p:nvPr/>
              </p:nvSpPr>
              <p:spPr>
                <a:xfrm>
                  <a:off x="3194175" y="5067856"/>
                  <a:ext cx="2342558"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Intervention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psycho-sociale (</a:t>
                  </a:r>
                  <a:r>
                    <a:rPr kumimoji="0" lang="fr-FR" sz="1400" b="1" i="0" u="none" strike="noStrike" kern="1200" cap="none" spc="0" normalizeH="0" baseline="0" noProof="0" dirty="0" err="1">
                      <a:ln>
                        <a:noFill/>
                      </a:ln>
                      <a:effectLst/>
                      <a:uLnTx/>
                      <a:uFillTx/>
                      <a:latin typeface="Fira Sans Extra Condensed Medium"/>
                      <a:ea typeface="Fira Sans Extra Condensed Medium"/>
                      <a:cs typeface="Fira Sans Extra Condensed Medium"/>
                    </a:rPr>
                    <a:t>IvPS</a:t>
                  </a: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fr-FR" sz="1400" b="1" noProof="0" dirty="0">
                      <a:latin typeface="Fira Sans Extra Condensed Medium"/>
                      <a:ea typeface="Fira Sans Extra Condensed Medium"/>
                      <a:cs typeface="Fira Sans Extra Condensed Medium"/>
                    </a:rPr>
                    <a:t>en</a:t>
                  </a: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 Centre Mémoire</a:t>
                  </a:r>
                </a:p>
              </p:txBody>
            </p:sp>
          </p:grpSp>
        </p:grpSp>
        <p:sp>
          <p:nvSpPr>
            <p:cNvPr id="8" name="Rectangle à coins arrondis 29">
              <a:extLst>
                <a:ext uri="{FF2B5EF4-FFF2-40B4-BE49-F238E27FC236}">
                  <a16:creationId xmlns:a16="http://schemas.microsoft.com/office/drawing/2014/main" id="{54857500-B20E-416A-050B-1AD616AE3B7C}"/>
                </a:ext>
              </a:extLst>
            </p:cNvPr>
            <p:cNvSpPr/>
            <p:nvPr/>
          </p:nvSpPr>
          <p:spPr>
            <a:xfrm>
              <a:off x="3484046" y="3999231"/>
              <a:ext cx="3263342" cy="1317355"/>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1014 propositions effectuées</a:t>
              </a:r>
              <a:endParaRPr lang="fr-FR" sz="1400" noProof="0" dirty="0">
                <a:solidFill>
                  <a:schemeClr val="tx1"/>
                </a:solidFill>
              </a:endParaRPr>
            </a:p>
            <a:p>
              <a:pPr algn="ctr"/>
              <a:r>
                <a:rPr lang="fr-FR" sz="2000" b="1" noProof="0" dirty="0">
                  <a:solidFill>
                    <a:schemeClr val="tx1"/>
                  </a:solidFill>
                </a:rPr>
                <a:t>633 </a:t>
              </a:r>
              <a:r>
                <a:rPr lang="fr-FR" sz="2000" b="1" noProof="0" dirty="0" err="1">
                  <a:solidFill>
                    <a:schemeClr val="tx1"/>
                  </a:solidFill>
                </a:rPr>
                <a:t>IvPS</a:t>
              </a:r>
              <a:r>
                <a:rPr lang="fr-FR" sz="2000" b="1" noProof="0" dirty="0">
                  <a:solidFill>
                    <a:schemeClr val="tx1"/>
                  </a:solidFill>
                </a:rPr>
                <a:t> débutées</a:t>
              </a:r>
            </a:p>
            <a:p>
              <a:pPr algn="ctr"/>
              <a:r>
                <a:rPr lang="fr-FR" noProof="0" dirty="0">
                  <a:solidFill>
                    <a:schemeClr val="tx1"/>
                  </a:solidFill>
                </a:rPr>
                <a:t>353 </a:t>
              </a:r>
              <a:r>
                <a:rPr lang="fr-FR" noProof="0" dirty="0" err="1">
                  <a:solidFill>
                    <a:schemeClr val="tx1"/>
                  </a:solidFill>
                </a:rPr>
                <a:t>IvPS</a:t>
              </a:r>
              <a:r>
                <a:rPr lang="fr-FR" noProof="0" dirty="0">
                  <a:solidFill>
                    <a:schemeClr val="tx1"/>
                  </a:solidFill>
                </a:rPr>
                <a:t> refusées</a:t>
              </a:r>
            </a:p>
          </p:txBody>
        </p:sp>
      </p:grpSp>
      <p:grpSp>
        <p:nvGrpSpPr>
          <p:cNvPr id="46" name="Groupe 45">
            <a:extLst>
              <a:ext uri="{FF2B5EF4-FFF2-40B4-BE49-F238E27FC236}">
                <a16:creationId xmlns:a16="http://schemas.microsoft.com/office/drawing/2014/main" id="{940A8248-3004-462C-4D70-797FB847F24B}"/>
              </a:ext>
            </a:extLst>
          </p:cNvPr>
          <p:cNvGrpSpPr/>
          <p:nvPr/>
        </p:nvGrpSpPr>
        <p:grpSpPr>
          <a:xfrm>
            <a:off x="6739083" y="1985319"/>
            <a:ext cx="3268438" cy="3638486"/>
            <a:chOff x="6836358" y="1700509"/>
            <a:chExt cx="3268438" cy="3638486"/>
          </a:xfrm>
        </p:grpSpPr>
        <p:grpSp>
          <p:nvGrpSpPr>
            <p:cNvPr id="40" name="Groupe 39">
              <a:extLst>
                <a:ext uri="{FF2B5EF4-FFF2-40B4-BE49-F238E27FC236}">
                  <a16:creationId xmlns:a16="http://schemas.microsoft.com/office/drawing/2014/main" id="{6DCAA782-958E-F5FB-79C0-4D0A37A5407D}"/>
                </a:ext>
              </a:extLst>
            </p:cNvPr>
            <p:cNvGrpSpPr/>
            <p:nvPr/>
          </p:nvGrpSpPr>
          <p:grpSpPr>
            <a:xfrm>
              <a:off x="6836358" y="1700509"/>
              <a:ext cx="3268438" cy="1869113"/>
              <a:chOff x="6836358" y="1700509"/>
              <a:chExt cx="3268438" cy="1869113"/>
            </a:xfrm>
          </p:grpSpPr>
          <p:grpSp>
            <p:nvGrpSpPr>
              <p:cNvPr id="21" name="Groupe 20">
                <a:extLst>
                  <a:ext uri="{FF2B5EF4-FFF2-40B4-BE49-F238E27FC236}">
                    <a16:creationId xmlns:a16="http://schemas.microsoft.com/office/drawing/2014/main" id="{A0902E0E-7E26-4D39-BE60-C38F6D2D6730}"/>
                  </a:ext>
                </a:extLst>
              </p:cNvPr>
              <p:cNvGrpSpPr/>
              <p:nvPr/>
            </p:nvGrpSpPr>
            <p:grpSpPr>
              <a:xfrm>
                <a:off x="8010301" y="1700509"/>
                <a:ext cx="1058400" cy="1058400"/>
                <a:chOff x="8647580" y="5320579"/>
                <a:chExt cx="1058400" cy="1058400"/>
              </a:xfrm>
            </p:grpSpPr>
            <p:pic>
              <p:nvPicPr>
                <p:cNvPr id="27" name="Image 26">
                  <a:extLst>
                    <a:ext uri="{FF2B5EF4-FFF2-40B4-BE49-F238E27FC236}">
                      <a16:creationId xmlns:a16="http://schemas.microsoft.com/office/drawing/2014/main" id="{044FB331-ECF8-9F04-21D3-FEB5D20DBDDC}"/>
                    </a:ext>
                  </a:extLst>
                </p:cNvPr>
                <p:cNvPicPr>
                  <a:picLocks noChangeAspect="1"/>
                </p:cNvPicPr>
                <p:nvPr/>
              </p:nvPicPr>
              <p:blipFill>
                <a:blip r:embed="rId5"/>
                <a:stretch>
                  <a:fillRect/>
                </a:stretch>
              </p:blipFill>
              <p:spPr>
                <a:xfrm>
                  <a:off x="8754581" y="5406576"/>
                  <a:ext cx="951399" cy="854550"/>
                </a:xfrm>
                <a:prstGeom prst="rect">
                  <a:avLst/>
                </a:prstGeom>
              </p:spPr>
            </p:pic>
            <p:sp>
              <p:nvSpPr>
                <p:cNvPr id="28" name="Ellipse 27">
                  <a:extLst>
                    <a:ext uri="{FF2B5EF4-FFF2-40B4-BE49-F238E27FC236}">
                      <a16:creationId xmlns:a16="http://schemas.microsoft.com/office/drawing/2014/main" id="{DB7D6A8A-7584-147F-87A8-19E2FE93D3D2}"/>
                    </a:ext>
                  </a:extLst>
                </p:cNvPr>
                <p:cNvSpPr/>
                <p:nvPr/>
              </p:nvSpPr>
              <p:spPr>
                <a:xfrm>
                  <a:off x="8647580" y="5320579"/>
                  <a:ext cx="1058400" cy="1058400"/>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42" name="Groupe 41">
                <a:extLst>
                  <a:ext uri="{FF2B5EF4-FFF2-40B4-BE49-F238E27FC236}">
                    <a16:creationId xmlns:a16="http://schemas.microsoft.com/office/drawing/2014/main" id="{82B96C9E-6407-7D30-AB99-93F653B0CE23}"/>
                  </a:ext>
                </a:extLst>
              </p:cNvPr>
              <p:cNvGrpSpPr/>
              <p:nvPr/>
            </p:nvGrpSpPr>
            <p:grpSpPr>
              <a:xfrm>
                <a:off x="6836358" y="2675813"/>
                <a:ext cx="3268438" cy="893809"/>
                <a:chOff x="5197361" y="5031380"/>
                <a:chExt cx="2394802" cy="861438"/>
              </a:xfrm>
            </p:grpSpPr>
            <p:sp>
              <p:nvSpPr>
                <p:cNvPr id="35" name="Flèche : chevron 34">
                  <a:extLst>
                    <a:ext uri="{FF2B5EF4-FFF2-40B4-BE49-F238E27FC236}">
                      <a16:creationId xmlns:a16="http://schemas.microsoft.com/office/drawing/2014/main" id="{375012C2-F943-DF85-1217-03E156B59FC8}"/>
                    </a:ext>
                  </a:extLst>
                </p:cNvPr>
                <p:cNvSpPr/>
                <p:nvPr/>
              </p:nvSpPr>
              <p:spPr>
                <a:xfrm>
                  <a:off x="5197361" y="5031380"/>
                  <a:ext cx="2394802" cy="861438"/>
                </a:xfrm>
                <a:prstGeom prst="chevron">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41" name="TextBox 72">
                  <a:extLst>
                    <a:ext uri="{FF2B5EF4-FFF2-40B4-BE49-F238E27FC236}">
                      <a16:creationId xmlns:a16="http://schemas.microsoft.com/office/drawing/2014/main" id="{C3E7AA19-5C3B-2870-E5AA-B81B76AC33B0}"/>
                    </a:ext>
                  </a:extLst>
                </p:cNvPr>
                <p:cNvSpPr txBox="1"/>
                <p:nvPr/>
              </p:nvSpPr>
              <p:spPr>
                <a:xfrm>
                  <a:off x="5606431" y="5192034"/>
                  <a:ext cx="157666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effectLst/>
                      <a:uLnTx/>
                      <a:uFillTx/>
                      <a:latin typeface="Fira Sans Extra Condensed Medium"/>
                      <a:ea typeface="Fira Sans Extra Condensed Medium"/>
                      <a:cs typeface="Fira Sans Extra Condensed Medium"/>
                    </a:rPr>
                    <a:t>Activité de loisirs communautaire (ALC)</a:t>
                  </a:r>
                </a:p>
              </p:txBody>
            </p:sp>
          </p:grpSp>
        </p:grpSp>
        <p:sp>
          <p:nvSpPr>
            <p:cNvPr id="10" name="Rectangle à coins arrondis 19">
              <a:extLst>
                <a:ext uri="{FF2B5EF4-FFF2-40B4-BE49-F238E27FC236}">
                  <a16:creationId xmlns:a16="http://schemas.microsoft.com/office/drawing/2014/main" id="{6DDA5B74-76B8-2F5D-ED74-9499A9E9C219}"/>
                </a:ext>
              </a:extLst>
            </p:cNvPr>
            <p:cNvSpPr/>
            <p:nvPr/>
          </p:nvSpPr>
          <p:spPr>
            <a:xfrm>
              <a:off x="6907828" y="4021639"/>
              <a:ext cx="2894689" cy="131735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465 </a:t>
              </a:r>
              <a:r>
                <a:rPr lang="fr-FR" noProof="0" dirty="0" err="1">
                  <a:solidFill>
                    <a:schemeClr val="tx1"/>
                  </a:solidFill>
                </a:rPr>
                <a:t>IvPS</a:t>
              </a:r>
              <a:r>
                <a:rPr lang="fr-FR" noProof="0" dirty="0">
                  <a:solidFill>
                    <a:schemeClr val="tx1"/>
                  </a:solidFill>
                </a:rPr>
                <a:t> terminées</a:t>
              </a:r>
            </a:p>
            <a:p>
              <a:pPr algn="ctr"/>
              <a:r>
                <a:rPr lang="fr-FR" sz="2000" b="1" noProof="0" dirty="0">
                  <a:solidFill>
                    <a:schemeClr val="tx1"/>
                  </a:solidFill>
                </a:rPr>
                <a:t>322 suivis d’ALC débutés</a:t>
              </a:r>
            </a:p>
            <a:p>
              <a:pPr algn="ctr"/>
              <a:r>
                <a:rPr lang="fr-FR" noProof="0" dirty="0">
                  <a:solidFill>
                    <a:schemeClr val="tx1"/>
                  </a:solidFill>
                </a:rPr>
                <a:t>77 ALC refusées</a:t>
              </a:r>
            </a:p>
          </p:txBody>
        </p:sp>
      </p:grpSp>
      <p:grpSp>
        <p:nvGrpSpPr>
          <p:cNvPr id="30" name="Groupe 29">
            <a:extLst>
              <a:ext uri="{FF2B5EF4-FFF2-40B4-BE49-F238E27FC236}">
                <a16:creationId xmlns:a16="http://schemas.microsoft.com/office/drawing/2014/main" id="{7E203863-157F-08FB-D9D0-9A19B43F82A5}"/>
              </a:ext>
            </a:extLst>
          </p:cNvPr>
          <p:cNvGrpSpPr/>
          <p:nvPr/>
        </p:nvGrpSpPr>
        <p:grpSpPr>
          <a:xfrm>
            <a:off x="9757344" y="2960395"/>
            <a:ext cx="2337381" cy="2646777"/>
            <a:chOff x="9854619" y="2675585"/>
            <a:chExt cx="2337381" cy="2646777"/>
          </a:xfrm>
        </p:grpSpPr>
        <p:grpSp>
          <p:nvGrpSpPr>
            <p:cNvPr id="24" name="Groupe 23">
              <a:extLst>
                <a:ext uri="{FF2B5EF4-FFF2-40B4-BE49-F238E27FC236}">
                  <a16:creationId xmlns:a16="http://schemas.microsoft.com/office/drawing/2014/main" id="{91718C59-136E-BB18-BD2C-329E9B541D12}"/>
                </a:ext>
              </a:extLst>
            </p:cNvPr>
            <p:cNvGrpSpPr/>
            <p:nvPr/>
          </p:nvGrpSpPr>
          <p:grpSpPr>
            <a:xfrm>
              <a:off x="9854619" y="2675585"/>
              <a:ext cx="2337381" cy="2646777"/>
              <a:chOff x="9854619" y="2675585"/>
              <a:chExt cx="2337381" cy="2646777"/>
            </a:xfrm>
          </p:grpSpPr>
          <p:grpSp>
            <p:nvGrpSpPr>
              <p:cNvPr id="16" name="Groupe 15">
                <a:extLst>
                  <a:ext uri="{FF2B5EF4-FFF2-40B4-BE49-F238E27FC236}">
                    <a16:creationId xmlns:a16="http://schemas.microsoft.com/office/drawing/2014/main" id="{E9D822BE-05C6-7E88-9563-5A689BACD567}"/>
                  </a:ext>
                </a:extLst>
              </p:cNvPr>
              <p:cNvGrpSpPr/>
              <p:nvPr/>
            </p:nvGrpSpPr>
            <p:grpSpPr>
              <a:xfrm>
                <a:off x="9854619" y="2675585"/>
                <a:ext cx="1778310" cy="877851"/>
                <a:chOff x="9854619" y="2675585"/>
                <a:chExt cx="1778310" cy="877851"/>
              </a:xfrm>
            </p:grpSpPr>
            <p:sp>
              <p:nvSpPr>
                <p:cNvPr id="36" name="Flèche : chevron 35">
                  <a:extLst>
                    <a:ext uri="{FF2B5EF4-FFF2-40B4-BE49-F238E27FC236}">
                      <a16:creationId xmlns:a16="http://schemas.microsoft.com/office/drawing/2014/main" id="{0615DDB8-0EA8-2A93-845A-88459486AD5C}"/>
                    </a:ext>
                  </a:extLst>
                </p:cNvPr>
                <p:cNvSpPr/>
                <p:nvPr/>
              </p:nvSpPr>
              <p:spPr>
                <a:xfrm>
                  <a:off x="9854619" y="2691998"/>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1029" name="Flèche : chevron 1028">
                  <a:extLst>
                    <a:ext uri="{FF2B5EF4-FFF2-40B4-BE49-F238E27FC236}">
                      <a16:creationId xmlns:a16="http://schemas.microsoft.com/office/drawing/2014/main" id="{8F6DA568-3C10-803D-0793-C97A8471BE3F}"/>
                    </a:ext>
                  </a:extLst>
                </p:cNvPr>
                <p:cNvSpPr/>
                <p:nvPr/>
              </p:nvSpPr>
              <p:spPr>
                <a:xfrm>
                  <a:off x="10347204" y="2675585"/>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sp>
              <p:nvSpPr>
                <p:cNvPr id="1030" name="Flèche : chevron 1029">
                  <a:extLst>
                    <a:ext uri="{FF2B5EF4-FFF2-40B4-BE49-F238E27FC236}">
                      <a16:creationId xmlns:a16="http://schemas.microsoft.com/office/drawing/2014/main" id="{751368B5-B92B-F523-130D-81748F430DC0}"/>
                    </a:ext>
                  </a:extLst>
                </p:cNvPr>
                <p:cNvSpPr/>
                <p:nvPr/>
              </p:nvSpPr>
              <p:spPr>
                <a:xfrm>
                  <a:off x="10846990" y="2683225"/>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grpSp>
          <p:sp>
            <p:nvSpPr>
              <p:cNvPr id="11" name="Rectangle à coins arrondis 2">
                <a:extLst>
                  <a:ext uri="{FF2B5EF4-FFF2-40B4-BE49-F238E27FC236}">
                    <a16:creationId xmlns:a16="http://schemas.microsoft.com/office/drawing/2014/main" id="{A140CA30-C25E-4D8E-7FA7-71554ADE27CF}"/>
                  </a:ext>
                </a:extLst>
              </p:cNvPr>
              <p:cNvSpPr/>
              <p:nvPr/>
            </p:nvSpPr>
            <p:spPr>
              <a:xfrm>
                <a:off x="9962957" y="4005007"/>
                <a:ext cx="2229043" cy="1317355"/>
              </a:xfrm>
              <a:prstGeom prst="roundRect">
                <a:avLst/>
              </a:prstGeom>
              <a:solidFill>
                <a:srgbClr val="DFF1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noProof="0" dirty="0">
                    <a:solidFill>
                      <a:schemeClr val="tx1"/>
                    </a:solidFill>
                  </a:rPr>
                  <a:t>194 suivis d’ALC terminées</a:t>
                </a:r>
              </a:p>
              <a:p>
                <a:pPr algn="ctr"/>
                <a:r>
                  <a:rPr lang="fr-FR" sz="2000" b="1" noProof="0" dirty="0">
                    <a:solidFill>
                      <a:schemeClr val="tx1">
                        <a:lumMod val="75000"/>
                        <a:lumOff val="25000"/>
                      </a:schemeClr>
                    </a:solidFill>
                  </a:rPr>
                  <a:t>184 patient.es analysé.es</a:t>
                </a:r>
              </a:p>
            </p:txBody>
          </p:sp>
        </p:grpSp>
        <p:sp>
          <p:nvSpPr>
            <p:cNvPr id="29" name="Flèche : chevron 28">
              <a:extLst>
                <a:ext uri="{FF2B5EF4-FFF2-40B4-BE49-F238E27FC236}">
                  <a16:creationId xmlns:a16="http://schemas.microsoft.com/office/drawing/2014/main" id="{53D3702B-D52E-9A98-8972-503DB3CBEAAA}"/>
                </a:ext>
              </a:extLst>
            </p:cNvPr>
            <p:cNvSpPr/>
            <p:nvPr/>
          </p:nvSpPr>
          <p:spPr>
            <a:xfrm>
              <a:off x="11375551" y="2675585"/>
              <a:ext cx="785939" cy="861438"/>
            </a:xfrm>
            <a:prstGeom prst="chevron">
              <a:avLst/>
            </a:prstGeom>
            <a:solidFill>
              <a:srgbClr val="DFF1C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solidFill>
                  <a:schemeClr val="tx1"/>
                </a:solidFill>
              </a:endParaRPr>
            </a:p>
          </p:txBody>
        </p:sp>
      </p:grpSp>
      <p:pic>
        <p:nvPicPr>
          <p:cNvPr id="13" name="Graphique 12">
            <a:extLst>
              <a:ext uri="{FF2B5EF4-FFF2-40B4-BE49-F238E27FC236}">
                <a16:creationId xmlns:a16="http://schemas.microsoft.com/office/drawing/2014/main" id="{6E45528D-DAD0-76A1-917C-D5C5FCA64512}"/>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886" t="24502" r="71982" b="15040"/>
          <a:stretch/>
        </p:blipFill>
        <p:spPr>
          <a:xfrm>
            <a:off x="6286803" y="3586168"/>
            <a:ext cx="633916" cy="651234"/>
          </a:xfrm>
          <a:prstGeom prst="teardrop">
            <a:avLst>
              <a:gd name="adj" fmla="val 98613"/>
            </a:avLst>
          </a:prstGeom>
        </p:spPr>
      </p:pic>
      <p:pic>
        <p:nvPicPr>
          <p:cNvPr id="14" name="Graphique 13">
            <a:extLst>
              <a:ext uri="{FF2B5EF4-FFF2-40B4-BE49-F238E27FC236}">
                <a16:creationId xmlns:a16="http://schemas.microsoft.com/office/drawing/2014/main" id="{22BF086F-1CEE-57AC-B8B7-B55D530FB2CD}"/>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886" t="24502" r="71982" b="15040"/>
          <a:stretch/>
        </p:blipFill>
        <p:spPr>
          <a:xfrm>
            <a:off x="9449220" y="3597250"/>
            <a:ext cx="633916" cy="651234"/>
          </a:xfrm>
          <a:prstGeom prst="teardrop">
            <a:avLst>
              <a:gd name="adj" fmla="val 98613"/>
            </a:avLst>
          </a:prstGeom>
        </p:spPr>
      </p:pic>
      <p:pic>
        <p:nvPicPr>
          <p:cNvPr id="12" name="Graphique 11">
            <a:extLst>
              <a:ext uri="{FF2B5EF4-FFF2-40B4-BE49-F238E27FC236}">
                <a16:creationId xmlns:a16="http://schemas.microsoft.com/office/drawing/2014/main" id="{4678D0B3-4997-F7BB-91FF-8CE519C5E56E}"/>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7886" t="24502" r="71982" b="15040"/>
          <a:stretch/>
        </p:blipFill>
        <p:spPr>
          <a:xfrm>
            <a:off x="2973416" y="3597250"/>
            <a:ext cx="633916" cy="651234"/>
          </a:xfrm>
          <a:prstGeom prst="teardrop">
            <a:avLst>
              <a:gd name="adj" fmla="val 98613"/>
            </a:avLst>
          </a:prstGeom>
        </p:spPr>
      </p:pic>
      <p:sp>
        <p:nvSpPr>
          <p:cNvPr id="55" name="Ovale 54">
            <a:extLst>
              <a:ext uri="{FF2B5EF4-FFF2-40B4-BE49-F238E27FC236}">
                <a16:creationId xmlns:a16="http://schemas.microsoft.com/office/drawing/2014/main" id="{F4A3D3CC-BB6B-5829-C8CC-681304BB42DE}"/>
              </a:ext>
            </a:extLst>
          </p:cNvPr>
          <p:cNvSpPr/>
          <p:nvPr/>
        </p:nvSpPr>
        <p:spPr>
          <a:xfrm>
            <a:off x="3117273" y="6028440"/>
            <a:ext cx="490059" cy="46443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noProof="0" dirty="0"/>
              <a:t>t0</a:t>
            </a:r>
          </a:p>
        </p:txBody>
      </p:sp>
      <p:sp>
        <p:nvSpPr>
          <p:cNvPr id="56" name="Ovale 55">
            <a:extLst>
              <a:ext uri="{FF2B5EF4-FFF2-40B4-BE49-F238E27FC236}">
                <a16:creationId xmlns:a16="http://schemas.microsoft.com/office/drawing/2014/main" id="{612DA1C5-0657-D0B6-B997-32039AE11F6C}"/>
              </a:ext>
            </a:extLst>
          </p:cNvPr>
          <p:cNvSpPr/>
          <p:nvPr/>
        </p:nvSpPr>
        <p:spPr>
          <a:xfrm>
            <a:off x="9620652" y="6028439"/>
            <a:ext cx="490059" cy="464435"/>
          </a:xfrm>
          <a:prstGeom prst="ellipse">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noProof="0" dirty="0"/>
              <a:t>t1</a:t>
            </a:r>
          </a:p>
        </p:txBody>
      </p:sp>
      <p:cxnSp>
        <p:nvCxnSpPr>
          <p:cNvPr id="58" name="Connettore 2 57">
            <a:extLst>
              <a:ext uri="{FF2B5EF4-FFF2-40B4-BE49-F238E27FC236}">
                <a16:creationId xmlns:a16="http://schemas.microsoft.com/office/drawing/2014/main" id="{202F8418-2F66-C920-9441-50AF1E7F8BC5}"/>
              </a:ext>
            </a:extLst>
          </p:cNvPr>
          <p:cNvCxnSpPr>
            <a:stCxn id="55" idx="6"/>
            <a:endCxn id="56" idx="2"/>
          </p:cNvCxnSpPr>
          <p:nvPr/>
        </p:nvCxnSpPr>
        <p:spPr>
          <a:xfrm flipV="1">
            <a:off x="3607332" y="6260657"/>
            <a:ext cx="6013320" cy="1"/>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0" name="CasellaDiTesto 59">
            <a:extLst>
              <a:ext uri="{FF2B5EF4-FFF2-40B4-BE49-F238E27FC236}">
                <a16:creationId xmlns:a16="http://schemas.microsoft.com/office/drawing/2014/main" id="{DEEF9566-4EAC-63BE-6755-510CB34BD933}"/>
              </a:ext>
            </a:extLst>
          </p:cNvPr>
          <p:cNvSpPr txBox="1"/>
          <p:nvPr/>
        </p:nvSpPr>
        <p:spPr>
          <a:xfrm>
            <a:off x="5434182" y="6360237"/>
            <a:ext cx="2359620" cy="369332"/>
          </a:xfrm>
          <a:prstGeom prst="rect">
            <a:avLst/>
          </a:prstGeom>
          <a:noFill/>
        </p:spPr>
        <p:txBody>
          <a:bodyPr wrap="none" rtlCol="0">
            <a:spAutoFit/>
          </a:bodyPr>
          <a:lstStyle/>
          <a:p>
            <a:r>
              <a:rPr lang="fr-FR" noProof="0" dirty="0"/>
              <a:t>322 jours en moyenne</a:t>
            </a:r>
          </a:p>
        </p:txBody>
      </p:sp>
      <p:pic>
        <p:nvPicPr>
          <p:cNvPr id="3" name="Picture 2" descr="Une image contenant logo&#10;&#10;Description générée automatiquement">
            <a:extLst>
              <a:ext uri="{FF2B5EF4-FFF2-40B4-BE49-F238E27FC236}">
                <a16:creationId xmlns:a16="http://schemas.microsoft.com/office/drawing/2014/main" id="{CD3979F7-C8E6-2A6A-1AB3-59265814C3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79777" y="0"/>
            <a:ext cx="3812223" cy="167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705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B34806-D4A1-98E5-5916-E3A8AD4D1E62}"/>
              </a:ext>
            </a:extLst>
          </p:cNvPr>
          <p:cNvSpPr>
            <a:spLocks noGrp="1"/>
          </p:cNvSpPr>
          <p:nvPr>
            <p:ph type="title"/>
          </p:nvPr>
        </p:nvSpPr>
        <p:spPr/>
        <p:txBody>
          <a:bodyPr/>
          <a:lstStyle/>
          <a:p>
            <a:r>
              <a:rPr lang="fr-FR" noProof="0" dirty="0" err="1"/>
              <a:t>CareMENS</a:t>
            </a:r>
            <a:r>
              <a:rPr lang="fr-FR" noProof="0" dirty="0"/>
              <a:t>: résultats</a:t>
            </a:r>
          </a:p>
        </p:txBody>
      </p:sp>
      <p:sp>
        <p:nvSpPr>
          <p:cNvPr id="4" name="ZoneTexte 35">
            <a:extLst>
              <a:ext uri="{FF2B5EF4-FFF2-40B4-BE49-F238E27FC236}">
                <a16:creationId xmlns:a16="http://schemas.microsoft.com/office/drawing/2014/main" id="{160B9409-BEC3-7B9A-3349-1B55D7AF6607}"/>
              </a:ext>
            </a:extLst>
          </p:cNvPr>
          <p:cNvSpPr txBox="1"/>
          <p:nvPr/>
        </p:nvSpPr>
        <p:spPr>
          <a:xfrm>
            <a:off x="826404" y="2382116"/>
            <a:ext cx="2293495" cy="369332"/>
          </a:xfrm>
          <a:prstGeom prst="rect">
            <a:avLst/>
          </a:prstGeom>
          <a:noFill/>
        </p:spPr>
        <p:txBody>
          <a:bodyPr wrap="square" rtlCol="0">
            <a:spAutoFit/>
          </a:bodyPr>
          <a:lstStyle/>
          <a:p>
            <a:pPr algn="ctr"/>
            <a:r>
              <a:rPr lang="fr-FR" b="1" noProof="0" dirty="0"/>
              <a:t>Tous</a:t>
            </a:r>
          </a:p>
        </p:txBody>
      </p:sp>
      <p:sp>
        <p:nvSpPr>
          <p:cNvPr id="5" name="ZoneTexte 42">
            <a:extLst>
              <a:ext uri="{FF2B5EF4-FFF2-40B4-BE49-F238E27FC236}">
                <a16:creationId xmlns:a16="http://schemas.microsoft.com/office/drawing/2014/main" id="{50B2989B-1C5C-29F5-1E48-6379839F15F0}"/>
              </a:ext>
            </a:extLst>
          </p:cNvPr>
          <p:cNvSpPr txBox="1"/>
          <p:nvPr/>
        </p:nvSpPr>
        <p:spPr>
          <a:xfrm>
            <a:off x="-51009" y="2809859"/>
            <a:ext cx="461665" cy="2862322"/>
          </a:xfrm>
          <a:prstGeom prst="rect">
            <a:avLst/>
          </a:prstGeom>
          <a:noFill/>
        </p:spPr>
        <p:txBody>
          <a:bodyPr vert="vert270" wrap="square" rtlCol="0">
            <a:spAutoFit/>
          </a:bodyPr>
          <a:lstStyle/>
          <a:p>
            <a:pPr algn="ctr"/>
            <a:r>
              <a:rPr lang="fr-FR" b="1" i="1" noProof="0" dirty="0"/>
              <a:t>Score total moyen à l’échelle</a:t>
            </a:r>
          </a:p>
        </p:txBody>
      </p:sp>
      <p:sp>
        <p:nvSpPr>
          <p:cNvPr id="6" name="ZoneTexte 37">
            <a:extLst>
              <a:ext uri="{FF2B5EF4-FFF2-40B4-BE49-F238E27FC236}">
                <a16:creationId xmlns:a16="http://schemas.microsoft.com/office/drawing/2014/main" id="{761E7434-955C-961E-B14A-23CEACA938B1}"/>
              </a:ext>
            </a:extLst>
          </p:cNvPr>
          <p:cNvSpPr txBox="1"/>
          <p:nvPr/>
        </p:nvSpPr>
        <p:spPr>
          <a:xfrm>
            <a:off x="1896337" y="4941032"/>
            <a:ext cx="724829" cy="369332"/>
          </a:xfrm>
          <a:prstGeom prst="rect">
            <a:avLst/>
          </a:prstGeom>
          <a:noFill/>
        </p:spPr>
        <p:txBody>
          <a:bodyPr wrap="square" rtlCol="0" anchor="ctr">
            <a:spAutoFit/>
          </a:bodyPr>
          <a:lstStyle/>
          <a:p>
            <a:pPr algn="ctr"/>
            <a:r>
              <a:rPr lang="fr-FR" noProof="0" dirty="0">
                <a:solidFill>
                  <a:srgbClr val="FF0000"/>
                </a:solidFill>
                <a:highlight>
                  <a:srgbClr val="FFFF00"/>
                </a:highlight>
              </a:rPr>
              <a:t>**</a:t>
            </a:r>
          </a:p>
        </p:txBody>
      </p:sp>
      <p:sp>
        <p:nvSpPr>
          <p:cNvPr id="7" name="ZoneTexte 38">
            <a:extLst>
              <a:ext uri="{FF2B5EF4-FFF2-40B4-BE49-F238E27FC236}">
                <a16:creationId xmlns:a16="http://schemas.microsoft.com/office/drawing/2014/main" id="{6D4D682B-B378-F16E-9B7E-505AF63AC35A}"/>
              </a:ext>
            </a:extLst>
          </p:cNvPr>
          <p:cNvSpPr txBox="1"/>
          <p:nvPr/>
        </p:nvSpPr>
        <p:spPr>
          <a:xfrm>
            <a:off x="2051666" y="5485006"/>
            <a:ext cx="724829" cy="369332"/>
          </a:xfrm>
          <a:prstGeom prst="rect">
            <a:avLst/>
          </a:prstGeom>
          <a:noFill/>
        </p:spPr>
        <p:txBody>
          <a:bodyPr wrap="square" rtlCol="0" anchor="ctr">
            <a:spAutoFit/>
          </a:bodyPr>
          <a:lstStyle/>
          <a:p>
            <a:pPr algn="ctr"/>
            <a:r>
              <a:rPr lang="fr-FR" noProof="0" dirty="0"/>
              <a:t>***</a:t>
            </a:r>
          </a:p>
        </p:txBody>
      </p:sp>
      <p:grpSp>
        <p:nvGrpSpPr>
          <p:cNvPr id="8" name="Groupe 15">
            <a:extLst>
              <a:ext uri="{FF2B5EF4-FFF2-40B4-BE49-F238E27FC236}">
                <a16:creationId xmlns:a16="http://schemas.microsoft.com/office/drawing/2014/main" id="{02FE527A-EAB7-0E82-DAD8-23465D47A300}"/>
              </a:ext>
            </a:extLst>
          </p:cNvPr>
          <p:cNvGrpSpPr/>
          <p:nvPr/>
        </p:nvGrpSpPr>
        <p:grpSpPr>
          <a:xfrm>
            <a:off x="3483907" y="2848054"/>
            <a:ext cx="2705100" cy="3612084"/>
            <a:chOff x="1252803" y="2753384"/>
            <a:chExt cx="2705100" cy="3612084"/>
          </a:xfrm>
        </p:grpSpPr>
        <p:grpSp>
          <p:nvGrpSpPr>
            <p:cNvPr id="9" name="Groupe 25">
              <a:extLst>
                <a:ext uri="{FF2B5EF4-FFF2-40B4-BE49-F238E27FC236}">
                  <a16:creationId xmlns:a16="http://schemas.microsoft.com/office/drawing/2014/main" id="{AE1B4243-EC95-67F5-DA17-6DD7D69B8A11}"/>
                </a:ext>
              </a:extLst>
            </p:cNvPr>
            <p:cNvGrpSpPr/>
            <p:nvPr/>
          </p:nvGrpSpPr>
          <p:grpSpPr>
            <a:xfrm>
              <a:off x="1252803" y="2753384"/>
              <a:ext cx="2705100" cy="3612084"/>
              <a:chOff x="1252803" y="2764270"/>
              <a:chExt cx="2705100" cy="3612084"/>
            </a:xfrm>
          </p:grpSpPr>
          <p:graphicFrame>
            <p:nvGraphicFramePr>
              <p:cNvPr id="11" name="Graphique 28">
                <a:extLst>
                  <a:ext uri="{FF2B5EF4-FFF2-40B4-BE49-F238E27FC236}">
                    <a16:creationId xmlns:a16="http://schemas.microsoft.com/office/drawing/2014/main" id="{3533B212-2ABF-0656-2544-67DB9B793D54}"/>
                  </a:ext>
                </a:extLst>
              </p:cNvPr>
              <p:cNvGraphicFramePr>
                <a:graphicFrameLocks/>
              </p:cNvGraphicFramePr>
              <p:nvPr/>
            </p:nvGraphicFramePr>
            <p:xfrm>
              <a:off x="1252803" y="2764270"/>
              <a:ext cx="2705100" cy="3054314"/>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Connecteur droit 29">
                <a:extLst>
                  <a:ext uri="{FF2B5EF4-FFF2-40B4-BE49-F238E27FC236}">
                    <a16:creationId xmlns:a16="http://schemas.microsoft.com/office/drawing/2014/main" id="{34929BC7-6ADA-4FCA-3C57-DF715134D7BE}"/>
                  </a:ext>
                </a:extLst>
              </p:cNvPr>
              <p:cNvCxnSpPr>
                <a:cxnSpLocks/>
              </p:cNvCxnSpPr>
              <p:nvPr/>
            </p:nvCxnSpPr>
            <p:spPr>
              <a:xfrm>
                <a:off x="1570200" y="4751913"/>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 name="ZoneTexte 30">
                <a:extLst>
                  <a:ext uri="{FF2B5EF4-FFF2-40B4-BE49-F238E27FC236}">
                    <a16:creationId xmlns:a16="http://schemas.microsoft.com/office/drawing/2014/main" id="{C7246168-6885-1AC3-7E2E-14EC2AFE885B}"/>
                  </a:ext>
                </a:extLst>
              </p:cNvPr>
              <p:cNvSpPr txBox="1"/>
              <p:nvPr/>
            </p:nvSpPr>
            <p:spPr>
              <a:xfrm>
                <a:off x="2683060" y="4458402"/>
                <a:ext cx="724829" cy="369332"/>
              </a:xfrm>
              <a:prstGeom prst="rect">
                <a:avLst/>
              </a:prstGeom>
              <a:noFill/>
            </p:spPr>
            <p:txBody>
              <a:bodyPr wrap="square" rtlCol="0" anchor="ctr">
                <a:spAutoFit/>
              </a:bodyPr>
              <a:lstStyle/>
              <a:p>
                <a:pPr algn="ctr"/>
                <a:r>
                  <a:rPr lang="fr-FR" noProof="0" dirty="0"/>
                  <a:t>***</a:t>
                </a:r>
              </a:p>
            </p:txBody>
          </p:sp>
          <p:sp>
            <p:nvSpPr>
              <p:cNvPr id="14" name="ZoneTexte 31">
                <a:extLst>
                  <a:ext uri="{FF2B5EF4-FFF2-40B4-BE49-F238E27FC236}">
                    <a16:creationId xmlns:a16="http://schemas.microsoft.com/office/drawing/2014/main" id="{507556ED-5F57-3E75-02EC-50F5B9205AC3}"/>
                  </a:ext>
                </a:extLst>
              </p:cNvPr>
              <p:cNvSpPr txBox="1"/>
              <p:nvPr/>
            </p:nvSpPr>
            <p:spPr>
              <a:xfrm>
                <a:off x="2191032" y="6007022"/>
                <a:ext cx="416010" cy="369332"/>
              </a:xfrm>
              <a:prstGeom prst="rect">
                <a:avLst/>
              </a:prstGeom>
              <a:noFill/>
            </p:spPr>
            <p:txBody>
              <a:bodyPr wrap="square" rtlCol="0">
                <a:spAutoFit/>
              </a:bodyPr>
              <a:lstStyle/>
              <a:p>
                <a:r>
                  <a:rPr lang="fr-FR" noProof="0" dirty="0"/>
                  <a:t>t0</a:t>
                </a:r>
              </a:p>
            </p:txBody>
          </p:sp>
          <p:sp>
            <p:nvSpPr>
              <p:cNvPr id="15" name="ZoneTexte 32">
                <a:extLst>
                  <a:ext uri="{FF2B5EF4-FFF2-40B4-BE49-F238E27FC236}">
                    <a16:creationId xmlns:a16="http://schemas.microsoft.com/office/drawing/2014/main" id="{B5949888-D3A9-9725-A8CC-7F2715E17F67}"/>
                  </a:ext>
                </a:extLst>
              </p:cNvPr>
              <p:cNvSpPr txBox="1"/>
              <p:nvPr/>
            </p:nvSpPr>
            <p:spPr>
              <a:xfrm>
                <a:off x="2816958" y="6007022"/>
                <a:ext cx="416010" cy="369332"/>
              </a:xfrm>
              <a:prstGeom prst="rect">
                <a:avLst/>
              </a:prstGeom>
              <a:noFill/>
            </p:spPr>
            <p:txBody>
              <a:bodyPr wrap="square" rtlCol="0">
                <a:spAutoFit/>
              </a:bodyPr>
              <a:lstStyle/>
              <a:p>
                <a:r>
                  <a:rPr lang="fr-FR" noProof="0" dirty="0"/>
                  <a:t>t1</a:t>
                </a:r>
              </a:p>
            </p:txBody>
          </p:sp>
        </p:grpSp>
        <p:sp>
          <p:nvSpPr>
            <p:cNvPr id="10" name="ZoneTexte 27">
              <a:extLst>
                <a:ext uri="{FF2B5EF4-FFF2-40B4-BE49-F238E27FC236}">
                  <a16:creationId xmlns:a16="http://schemas.microsoft.com/office/drawing/2014/main" id="{B85197C5-10C8-160E-2A38-806926C25F07}"/>
                </a:ext>
              </a:extLst>
            </p:cNvPr>
            <p:cNvSpPr txBox="1"/>
            <p:nvPr/>
          </p:nvSpPr>
          <p:spPr>
            <a:xfrm>
              <a:off x="2171422" y="5729110"/>
              <a:ext cx="447558" cy="246221"/>
            </a:xfrm>
            <a:prstGeom prst="rect">
              <a:avLst/>
            </a:prstGeom>
            <a:noFill/>
          </p:spPr>
          <p:txBody>
            <a:bodyPr wrap="none" rtlCol="0">
              <a:spAutoFit/>
            </a:bodyPr>
            <a:lstStyle/>
            <a:p>
              <a:r>
                <a:rPr lang="fr-FR" sz="1000" noProof="0" dirty="0"/>
                <a:t>n=67</a:t>
              </a:r>
            </a:p>
          </p:txBody>
        </p:sp>
      </p:grpSp>
      <p:sp>
        <p:nvSpPr>
          <p:cNvPr id="16" name="ZoneTexte 33">
            <a:extLst>
              <a:ext uri="{FF2B5EF4-FFF2-40B4-BE49-F238E27FC236}">
                <a16:creationId xmlns:a16="http://schemas.microsoft.com/office/drawing/2014/main" id="{007138E6-0894-C947-F904-F6B1323C69F2}"/>
              </a:ext>
            </a:extLst>
          </p:cNvPr>
          <p:cNvSpPr txBox="1"/>
          <p:nvPr/>
        </p:nvSpPr>
        <p:spPr>
          <a:xfrm>
            <a:off x="3750492" y="2382116"/>
            <a:ext cx="2293495" cy="369332"/>
          </a:xfrm>
          <a:prstGeom prst="rect">
            <a:avLst/>
          </a:prstGeom>
          <a:noFill/>
        </p:spPr>
        <p:txBody>
          <a:bodyPr wrap="square" rtlCol="0">
            <a:spAutoFit/>
          </a:bodyPr>
          <a:lstStyle/>
          <a:p>
            <a:pPr algn="ctr"/>
            <a:r>
              <a:rPr lang="fr-FR" b="1" noProof="0" dirty="0"/>
              <a:t>Score t0&gt;7</a:t>
            </a:r>
          </a:p>
        </p:txBody>
      </p:sp>
      <p:grpSp>
        <p:nvGrpSpPr>
          <p:cNvPr id="17" name="Groupe 39">
            <a:extLst>
              <a:ext uri="{FF2B5EF4-FFF2-40B4-BE49-F238E27FC236}">
                <a16:creationId xmlns:a16="http://schemas.microsoft.com/office/drawing/2014/main" id="{74EBD2BF-6036-9DBC-959D-C890C7FD741D}"/>
              </a:ext>
            </a:extLst>
          </p:cNvPr>
          <p:cNvGrpSpPr/>
          <p:nvPr/>
        </p:nvGrpSpPr>
        <p:grpSpPr>
          <a:xfrm>
            <a:off x="595815" y="2848054"/>
            <a:ext cx="2705101" cy="3613054"/>
            <a:chOff x="3881815" y="2503087"/>
            <a:chExt cx="2705101" cy="3613054"/>
          </a:xfrm>
        </p:grpSpPr>
        <p:grpSp>
          <p:nvGrpSpPr>
            <p:cNvPr id="18" name="Groupe 24">
              <a:extLst>
                <a:ext uri="{FF2B5EF4-FFF2-40B4-BE49-F238E27FC236}">
                  <a16:creationId xmlns:a16="http://schemas.microsoft.com/office/drawing/2014/main" id="{3D777A06-E68C-8A73-7CC1-E7F0F555D039}"/>
                </a:ext>
              </a:extLst>
            </p:cNvPr>
            <p:cNvGrpSpPr/>
            <p:nvPr/>
          </p:nvGrpSpPr>
          <p:grpSpPr>
            <a:xfrm>
              <a:off x="3881815" y="2503087"/>
              <a:ext cx="2705101" cy="3613054"/>
              <a:chOff x="3881815" y="2503087"/>
              <a:chExt cx="2705101" cy="3613054"/>
            </a:xfrm>
          </p:grpSpPr>
          <p:grpSp>
            <p:nvGrpSpPr>
              <p:cNvPr id="20" name="Groupe 10">
                <a:extLst>
                  <a:ext uri="{FF2B5EF4-FFF2-40B4-BE49-F238E27FC236}">
                    <a16:creationId xmlns:a16="http://schemas.microsoft.com/office/drawing/2014/main" id="{640EEDF8-7894-78F7-1A9F-1BA979C73D2A}"/>
                  </a:ext>
                </a:extLst>
              </p:cNvPr>
              <p:cNvGrpSpPr/>
              <p:nvPr/>
            </p:nvGrpSpPr>
            <p:grpSpPr>
              <a:xfrm>
                <a:off x="3881815" y="2503087"/>
                <a:ext cx="2705101" cy="3613054"/>
                <a:chOff x="3881815" y="2503087"/>
                <a:chExt cx="2705101" cy="3613054"/>
              </a:xfrm>
            </p:grpSpPr>
            <p:grpSp>
              <p:nvGrpSpPr>
                <p:cNvPr id="22" name="Groupe 7">
                  <a:extLst>
                    <a:ext uri="{FF2B5EF4-FFF2-40B4-BE49-F238E27FC236}">
                      <a16:creationId xmlns:a16="http://schemas.microsoft.com/office/drawing/2014/main" id="{AC67599E-B035-C5A9-0D1C-7F8CC4B97EB8}"/>
                    </a:ext>
                  </a:extLst>
                </p:cNvPr>
                <p:cNvGrpSpPr/>
                <p:nvPr/>
              </p:nvGrpSpPr>
              <p:grpSpPr>
                <a:xfrm>
                  <a:off x="3881815" y="2503087"/>
                  <a:ext cx="2705101" cy="3613054"/>
                  <a:chOff x="3881815" y="2503087"/>
                  <a:chExt cx="2705101" cy="3613054"/>
                </a:xfrm>
              </p:grpSpPr>
              <p:graphicFrame>
                <p:nvGraphicFramePr>
                  <p:cNvPr id="24" name="Graphique 4">
                    <a:extLst>
                      <a:ext uri="{FF2B5EF4-FFF2-40B4-BE49-F238E27FC236}">
                        <a16:creationId xmlns:a16="http://schemas.microsoft.com/office/drawing/2014/main" id="{BAA2D253-0058-02ED-1300-AC0E282A7A5D}"/>
                      </a:ext>
                    </a:extLst>
                  </p:cNvPr>
                  <p:cNvGraphicFramePr>
                    <a:graphicFrameLocks/>
                  </p:cNvGraphicFramePr>
                  <p:nvPr/>
                </p:nvGraphicFramePr>
                <p:xfrm>
                  <a:off x="3881815" y="2503087"/>
                  <a:ext cx="2705101" cy="3046341"/>
                </p:xfrm>
                <a:graphic>
                  <a:graphicData uri="http://schemas.openxmlformats.org/drawingml/2006/chart">
                    <c:chart xmlns:c="http://schemas.openxmlformats.org/drawingml/2006/chart" xmlns:r="http://schemas.openxmlformats.org/officeDocument/2006/relationships" r:id="rId4"/>
                  </a:graphicData>
                </a:graphic>
              </p:graphicFrame>
              <p:sp>
                <p:nvSpPr>
                  <p:cNvPr id="25" name="ZoneTexte 5">
                    <a:extLst>
                      <a:ext uri="{FF2B5EF4-FFF2-40B4-BE49-F238E27FC236}">
                        <a16:creationId xmlns:a16="http://schemas.microsoft.com/office/drawing/2014/main" id="{47106EC7-1D23-15A3-AE89-B2C8BD9EF8DB}"/>
                      </a:ext>
                    </a:extLst>
                  </p:cNvPr>
                  <p:cNvSpPr txBox="1"/>
                  <p:nvPr/>
                </p:nvSpPr>
                <p:spPr>
                  <a:xfrm>
                    <a:off x="4802247" y="5746809"/>
                    <a:ext cx="416010" cy="369332"/>
                  </a:xfrm>
                  <a:prstGeom prst="rect">
                    <a:avLst/>
                  </a:prstGeom>
                  <a:noFill/>
                </p:spPr>
                <p:txBody>
                  <a:bodyPr wrap="square" rtlCol="0">
                    <a:spAutoFit/>
                  </a:bodyPr>
                  <a:lstStyle/>
                  <a:p>
                    <a:r>
                      <a:rPr lang="fr-FR" noProof="0" dirty="0"/>
                      <a:t>t0</a:t>
                    </a:r>
                  </a:p>
                </p:txBody>
              </p:sp>
              <p:sp>
                <p:nvSpPr>
                  <p:cNvPr id="26" name="ZoneTexte 6">
                    <a:extLst>
                      <a:ext uri="{FF2B5EF4-FFF2-40B4-BE49-F238E27FC236}">
                        <a16:creationId xmlns:a16="http://schemas.microsoft.com/office/drawing/2014/main" id="{6C16E3A7-8400-6241-E43A-8FDCA1FBF221}"/>
                      </a:ext>
                    </a:extLst>
                  </p:cNvPr>
                  <p:cNvSpPr txBox="1"/>
                  <p:nvPr/>
                </p:nvSpPr>
                <p:spPr>
                  <a:xfrm>
                    <a:off x="5455574" y="5746809"/>
                    <a:ext cx="416010" cy="369332"/>
                  </a:xfrm>
                  <a:prstGeom prst="rect">
                    <a:avLst/>
                  </a:prstGeom>
                  <a:noFill/>
                </p:spPr>
                <p:txBody>
                  <a:bodyPr wrap="square" rtlCol="0">
                    <a:spAutoFit/>
                  </a:bodyPr>
                  <a:lstStyle/>
                  <a:p>
                    <a:r>
                      <a:rPr lang="fr-FR" noProof="0" dirty="0"/>
                      <a:t>t1</a:t>
                    </a:r>
                  </a:p>
                </p:txBody>
              </p:sp>
            </p:grpSp>
            <p:cxnSp>
              <p:nvCxnSpPr>
                <p:cNvPr id="23" name="Connecteur droit 8">
                  <a:extLst>
                    <a:ext uri="{FF2B5EF4-FFF2-40B4-BE49-F238E27FC236}">
                      <a16:creationId xmlns:a16="http://schemas.microsoft.com/office/drawing/2014/main" id="{C1421A50-9FCF-0EB4-9EF3-2784E3289A4F}"/>
                    </a:ext>
                  </a:extLst>
                </p:cNvPr>
                <p:cNvCxnSpPr>
                  <a:cxnSpLocks/>
                </p:cNvCxnSpPr>
                <p:nvPr/>
              </p:nvCxnSpPr>
              <p:spPr>
                <a:xfrm>
                  <a:off x="4193954" y="4442648"/>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21" name="ZoneTexte 3">
                <a:extLst>
                  <a:ext uri="{FF2B5EF4-FFF2-40B4-BE49-F238E27FC236}">
                    <a16:creationId xmlns:a16="http://schemas.microsoft.com/office/drawing/2014/main" id="{BEB4FD32-EA89-5EC1-957E-9E3902A76ABC}"/>
                  </a:ext>
                </a:extLst>
              </p:cNvPr>
              <p:cNvSpPr txBox="1"/>
              <p:nvPr/>
            </p:nvSpPr>
            <p:spPr>
              <a:xfrm>
                <a:off x="4757534" y="5434290"/>
                <a:ext cx="513282" cy="246221"/>
              </a:xfrm>
              <a:prstGeom prst="rect">
                <a:avLst/>
              </a:prstGeom>
              <a:noFill/>
            </p:spPr>
            <p:txBody>
              <a:bodyPr wrap="none" rtlCol="0">
                <a:spAutoFit/>
              </a:bodyPr>
              <a:lstStyle/>
              <a:p>
                <a:r>
                  <a:rPr lang="fr-FR" sz="1000" noProof="0" dirty="0"/>
                  <a:t>n=183</a:t>
                </a:r>
              </a:p>
            </p:txBody>
          </p:sp>
        </p:grpSp>
        <p:sp>
          <p:nvSpPr>
            <p:cNvPr id="19" name="ZoneTexte 34">
              <a:extLst>
                <a:ext uri="{FF2B5EF4-FFF2-40B4-BE49-F238E27FC236}">
                  <a16:creationId xmlns:a16="http://schemas.microsoft.com/office/drawing/2014/main" id="{8D8334E0-D1A6-2E7B-A906-40C20973D5ED}"/>
                </a:ext>
              </a:extLst>
            </p:cNvPr>
            <p:cNvSpPr txBox="1"/>
            <p:nvPr/>
          </p:nvSpPr>
          <p:spPr>
            <a:xfrm>
              <a:off x="5302926" y="4192372"/>
              <a:ext cx="724829" cy="369332"/>
            </a:xfrm>
            <a:prstGeom prst="rect">
              <a:avLst/>
            </a:prstGeom>
            <a:noFill/>
          </p:spPr>
          <p:txBody>
            <a:bodyPr wrap="square" rtlCol="0" anchor="ctr">
              <a:spAutoFit/>
            </a:bodyPr>
            <a:lstStyle/>
            <a:p>
              <a:pPr algn="ctr"/>
              <a:r>
                <a:rPr lang="fr-FR" noProof="0" dirty="0"/>
                <a:t>***</a:t>
              </a:r>
            </a:p>
          </p:txBody>
        </p:sp>
      </p:grpSp>
      <p:sp>
        <p:nvSpPr>
          <p:cNvPr id="27" name="ZoneTexte 11">
            <a:extLst>
              <a:ext uri="{FF2B5EF4-FFF2-40B4-BE49-F238E27FC236}">
                <a16:creationId xmlns:a16="http://schemas.microsoft.com/office/drawing/2014/main" id="{F1857C36-5228-A8DE-B590-1A77A49C3514}"/>
              </a:ext>
            </a:extLst>
          </p:cNvPr>
          <p:cNvSpPr txBox="1"/>
          <p:nvPr/>
        </p:nvSpPr>
        <p:spPr>
          <a:xfrm>
            <a:off x="2118444" y="5765588"/>
            <a:ext cx="513282" cy="246221"/>
          </a:xfrm>
          <a:prstGeom prst="rect">
            <a:avLst/>
          </a:prstGeom>
          <a:noFill/>
        </p:spPr>
        <p:txBody>
          <a:bodyPr wrap="none" rtlCol="0">
            <a:spAutoFit/>
          </a:bodyPr>
          <a:lstStyle/>
          <a:p>
            <a:r>
              <a:rPr lang="fr-FR" sz="1000" noProof="0" dirty="0"/>
              <a:t>n=173</a:t>
            </a:r>
          </a:p>
        </p:txBody>
      </p:sp>
      <p:sp>
        <p:nvSpPr>
          <p:cNvPr id="28" name="ZoneTexte 12">
            <a:extLst>
              <a:ext uri="{FF2B5EF4-FFF2-40B4-BE49-F238E27FC236}">
                <a16:creationId xmlns:a16="http://schemas.microsoft.com/office/drawing/2014/main" id="{6D85C433-922E-9FC0-0931-71D52EF365D3}"/>
              </a:ext>
            </a:extLst>
          </p:cNvPr>
          <p:cNvSpPr txBox="1"/>
          <p:nvPr/>
        </p:nvSpPr>
        <p:spPr>
          <a:xfrm>
            <a:off x="5041137" y="5806689"/>
            <a:ext cx="447558" cy="246221"/>
          </a:xfrm>
          <a:prstGeom prst="rect">
            <a:avLst/>
          </a:prstGeom>
          <a:noFill/>
        </p:spPr>
        <p:txBody>
          <a:bodyPr wrap="none" rtlCol="0">
            <a:spAutoFit/>
          </a:bodyPr>
          <a:lstStyle/>
          <a:p>
            <a:r>
              <a:rPr lang="fr-FR" sz="1000" noProof="0" dirty="0"/>
              <a:t>n=63</a:t>
            </a:r>
            <a:endParaRPr lang="fr-FR" sz="1100" noProof="0" dirty="0"/>
          </a:p>
        </p:txBody>
      </p:sp>
      <p:grpSp>
        <p:nvGrpSpPr>
          <p:cNvPr id="34" name="Groupe 8">
            <a:extLst>
              <a:ext uri="{FF2B5EF4-FFF2-40B4-BE49-F238E27FC236}">
                <a16:creationId xmlns:a16="http://schemas.microsoft.com/office/drawing/2014/main" id="{5C9FF0D8-1324-953F-FB3E-B20A6F4BAFD4}"/>
              </a:ext>
            </a:extLst>
          </p:cNvPr>
          <p:cNvGrpSpPr/>
          <p:nvPr/>
        </p:nvGrpSpPr>
        <p:grpSpPr>
          <a:xfrm>
            <a:off x="6645497" y="2917345"/>
            <a:ext cx="2734687" cy="3538449"/>
            <a:chOff x="3710915" y="1928630"/>
            <a:chExt cx="2734687" cy="3538449"/>
          </a:xfrm>
        </p:grpSpPr>
        <p:grpSp>
          <p:nvGrpSpPr>
            <p:cNvPr id="35" name="Groupe 43">
              <a:extLst>
                <a:ext uri="{FF2B5EF4-FFF2-40B4-BE49-F238E27FC236}">
                  <a16:creationId xmlns:a16="http://schemas.microsoft.com/office/drawing/2014/main" id="{47CD1101-6D34-D3BC-6E35-BEF49EC7A972}"/>
                </a:ext>
              </a:extLst>
            </p:cNvPr>
            <p:cNvGrpSpPr/>
            <p:nvPr/>
          </p:nvGrpSpPr>
          <p:grpSpPr>
            <a:xfrm>
              <a:off x="3710915" y="1928630"/>
              <a:ext cx="2734687" cy="3538449"/>
              <a:chOff x="3710915" y="2538438"/>
              <a:chExt cx="2734687" cy="3538449"/>
            </a:xfrm>
          </p:grpSpPr>
          <p:graphicFrame>
            <p:nvGraphicFramePr>
              <p:cNvPr id="37" name="Graphique 40">
                <a:extLst>
                  <a:ext uri="{FF2B5EF4-FFF2-40B4-BE49-F238E27FC236}">
                    <a16:creationId xmlns:a16="http://schemas.microsoft.com/office/drawing/2014/main" id="{27A8AB6A-D3CF-6733-83DE-B336CFAE6C94}"/>
                  </a:ext>
                </a:extLst>
              </p:cNvPr>
              <p:cNvGraphicFramePr>
                <a:graphicFrameLocks/>
              </p:cNvGraphicFramePr>
              <p:nvPr/>
            </p:nvGraphicFramePr>
            <p:xfrm>
              <a:off x="3710915" y="2538438"/>
              <a:ext cx="2734687" cy="3012455"/>
            </p:xfrm>
            <a:graphic>
              <a:graphicData uri="http://schemas.openxmlformats.org/drawingml/2006/chart">
                <c:chart xmlns:c="http://schemas.openxmlformats.org/drawingml/2006/chart" xmlns:r="http://schemas.openxmlformats.org/officeDocument/2006/relationships" r:id="rId5"/>
              </a:graphicData>
            </a:graphic>
          </p:graphicFrame>
          <p:grpSp>
            <p:nvGrpSpPr>
              <p:cNvPr id="38" name="Groupe 25">
                <a:extLst>
                  <a:ext uri="{FF2B5EF4-FFF2-40B4-BE49-F238E27FC236}">
                    <a16:creationId xmlns:a16="http://schemas.microsoft.com/office/drawing/2014/main" id="{822EBB6A-69F1-2B7C-87B3-11F2302198AC}"/>
                  </a:ext>
                </a:extLst>
              </p:cNvPr>
              <p:cNvGrpSpPr/>
              <p:nvPr/>
            </p:nvGrpSpPr>
            <p:grpSpPr>
              <a:xfrm>
                <a:off x="4658263" y="4498904"/>
                <a:ext cx="1211901" cy="1577983"/>
                <a:chOff x="7632939" y="4510505"/>
                <a:chExt cx="1211901" cy="1577983"/>
              </a:xfrm>
            </p:grpSpPr>
            <p:grpSp>
              <p:nvGrpSpPr>
                <p:cNvPr id="40" name="Groupe 23">
                  <a:extLst>
                    <a:ext uri="{FF2B5EF4-FFF2-40B4-BE49-F238E27FC236}">
                      <a16:creationId xmlns:a16="http://schemas.microsoft.com/office/drawing/2014/main" id="{65122B37-A891-DA66-0F73-17E1B5BE1B50}"/>
                    </a:ext>
                  </a:extLst>
                </p:cNvPr>
                <p:cNvGrpSpPr/>
                <p:nvPr/>
              </p:nvGrpSpPr>
              <p:grpSpPr>
                <a:xfrm>
                  <a:off x="7632939" y="5451018"/>
                  <a:ext cx="1101995" cy="637470"/>
                  <a:chOff x="7632939" y="5451018"/>
                  <a:chExt cx="1101995" cy="637470"/>
                </a:xfrm>
              </p:grpSpPr>
              <p:grpSp>
                <p:nvGrpSpPr>
                  <p:cNvPr id="42" name="Groupe 16">
                    <a:extLst>
                      <a:ext uri="{FF2B5EF4-FFF2-40B4-BE49-F238E27FC236}">
                        <a16:creationId xmlns:a16="http://schemas.microsoft.com/office/drawing/2014/main" id="{7C1E09B7-0B17-EB87-EB02-B8152ACF5E54}"/>
                      </a:ext>
                    </a:extLst>
                  </p:cNvPr>
                  <p:cNvGrpSpPr/>
                  <p:nvPr/>
                </p:nvGrpSpPr>
                <p:grpSpPr>
                  <a:xfrm>
                    <a:off x="7632939" y="5719156"/>
                    <a:ext cx="1101995" cy="369332"/>
                    <a:chOff x="7632939" y="5719156"/>
                    <a:chExt cx="1101995" cy="369332"/>
                  </a:xfrm>
                </p:grpSpPr>
                <p:sp>
                  <p:nvSpPr>
                    <p:cNvPr id="44" name="ZoneTexte 13">
                      <a:extLst>
                        <a:ext uri="{FF2B5EF4-FFF2-40B4-BE49-F238E27FC236}">
                          <a16:creationId xmlns:a16="http://schemas.microsoft.com/office/drawing/2014/main" id="{E377F8C7-FA90-69A5-D2FD-B5088E174E9E}"/>
                        </a:ext>
                      </a:extLst>
                    </p:cNvPr>
                    <p:cNvSpPr txBox="1"/>
                    <p:nvPr/>
                  </p:nvSpPr>
                  <p:spPr>
                    <a:xfrm>
                      <a:off x="7632939" y="5719156"/>
                      <a:ext cx="416010" cy="369332"/>
                    </a:xfrm>
                    <a:prstGeom prst="rect">
                      <a:avLst/>
                    </a:prstGeom>
                    <a:noFill/>
                  </p:spPr>
                  <p:txBody>
                    <a:bodyPr wrap="square" rtlCol="0">
                      <a:spAutoFit/>
                    </a:bodyPr>
                    <a:lstStyle/>
                    <a:p>
                      <a:r>
                        <a:rPr lang="fr-FR" noProof="0" dirty="0"/>
                        <a:t>t0</a:t>
                      </a:r>
                    </a:p>
                  </p:txBody>
                </p:sp>
                <p:sp>
                  <p:nvSpPr>
                    <p:cNvPr id="45" name="ZoneTexte 14">
                      <a:extLst>
                        <a:ext uri="{FF2B5EF4-FFF2-40B4-BE49-F238E27FC236}">
                          <a16:creationId xmlns:a16="http://schemas.microsoft.com/office/drawing/2014/main" id="{EA6B777B-F6CF-CFF8-C116-9D36174EB5FD}"/>
                        </a:ext>
                      </a:extLst>
                    </p:cNvPr>
                    <p:cNvSpPr txBox="1"/>
                    <p:nvPr/>
                  </p:nvSpPr>
                  <p:spPr>
                    <a:xfrm>
                      <a:off x="8318924" y="5719156"/>
                      <a:ext cx="416010" cy="369332"/>
                    </a:xfrm>
                    <a:prstGeom prst="rect">
                      <a:avLst/>
                    </a:prstGeom>
                    <a:noFill/>
                  </p:spPr>
                  <p:txBody>
                    <a:bodyPr wrap="square" rtlCol="0">
                      <a:spAutoFit/>
                    </a:bodyPr>
                    <a:lstStyle/>
                    <a:p>
                      <a:r>
                        <a:rPr lang="fr-FR" noProof="0" dirty="0"/>
                        <a:t>t1</a:t>
                      </a:r>
                    </a:p>
                  </p:txBody>
                </p:sp>
              </p:grpSp>
              <p:sp>
                <p:nvSpPr>
                  <p:cNvPr id="43" name="ZoneTexte 22">
                    <a:extLst>
                      <a:ext uri="{FF2B5EF4-FFF2-40B4-BE49-F238E27FC236}">
                        <a16:creationId xmlns:a16="http://schemas.microsoft.com/office/drawing/2014/main" id="{ADB7631A-3F92-7D9F-21EF-82579806E8DE}"/>
                      </a:ext>
                    </a:extLst>
                  </p:cNvPr>
                  <p:cNvSpPr txBox="1"/>
                  <p:nvPr/>
                </p:nvSpPr>
                <p:spPr>
                  <a:xfrm>
                    <a:off x="8219174" y="5451018"/>
                    <a:ext cx="513282" cy="246221"/>
                  </a:xfrm>
                  <a:prstGeom prst="rect">
                    <a:avLst/>
                  </a:prstGeom>
                  <a:noFill/>
                </p:spPr>
                <p:txBody>
                  <a:bodyPr wrap="none" rtlCol="0">
                    <a:spAutoFit/>
                  </a:bodyPr>
                  <a:lstStyle/>
                  <a:p>
                    <a:r>
                      <a:rPr lang="fr-FR" sz="1000" noProof="0" dirty="0"/>
                      <a:t>n=173</a:t>
                    </a:r>
                  </a:p>
                </p:txBody>
              </p:sp>
            </p:grpSp>
            <p:sp>
              <p:nvSpPr>
                <p:cNvPr id="41" name="ZoneTexte 17">
                  <a:extLst>
                    <a:ext uri="{FF2B5EF4-FFF2-40B4-BE49-F238E27FC236}">
                      <a16:creationId xmlns:a16="http://schemas.microsoft.com/office/drawing/2014/main" id="{28CC30A9-85F9-2867-C8EE-E49AEFBFB52B}"/>
                    </a:ext>
                  </a:extLst>
                </p:cNvPr>
                <p:cNvSpPr txBox="1"/>
                <p:nvPr/>
              </p:nvSpPr>
              <p:spPr>
                <a:xfrm>
                  <a:off x="8120011" y="4510505"/>
                  <a:ext cx="724829" cy="369332"/>
                </a:xfrm>
                <a:prstGeom prst="rect">
                  <a:avLst/>
                </a:prstGeom>
                <a:noFill/>
              </p:spPr>
              <p:txBody>
                <a:bodyPr wrap="square" rtlCol="0" anchor="ctr">
                  <a:spAutoFit/>
                </a:bodyPr>
                <a:lstStyle/>
                <a:p>
                  <a:pPr algn="ctr"/>
                  <a:r>
                    <a:rPr lang="fr-FR" noProof="0" dirty="0"/>
                    <a:t>***</a:t>
                  </a:r>
                </a:p>
              </p:txBody>
            </p:sp>
          </p:grpSp>
          <p:cxnSp>
            <p:nvCxnSpPr>
              <p:cNvPr id="39" name="Connecteur droit 41">
                <a:extLst>
                  <a:ext uri="{FF2B5EF4-FFF2-40B4-BE49-F238E27FC236}">
                    <a16:creationId xmlns:a16="http://schemas.microsoft.com/office/drawing/2014/main" id="{0D6CB7FA-3BD0-2CE0-AA23-4CE6AF5E1EAF}"/>
                  </a:ext>
                </a:extLst>
              </p:cNvPr>
              <p:cNvCxnSpPr>
                <a:cxnSpLocks/>
              </p:cNvCxnSpPr>
              <p:nvPr/>
            </p:nvCxnSpPr>
            <p:spPr>
              <a:xfrm>
                <a:off x="4050201" y="4498904"/>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36" name="ZoneTexte 6">
              <a:extLst>
                <a:ext uri="{FF2B5EF4-FFF2-40B4-BE49-F238E27FC236}">
                  <a16:creationId xmlns:a16="http://schemas.microsoft.com/office/drawing/2014/main" id="{E15DC3B3-0F5B-22BD-CEE6-459DEFB2BD51}"/>
                </a:ext>
              </a:extLst>
            </p:cNvPr>
            <p:cNvSpPr txBox="1"/>
            <p:nvPr/>
          </p:nvSpPr>
          <p:spPr>
            <a:xfrm>
              <a:off x="4597515" y="4830782"/>
              <a:ext cx="513282" cy="246221"/>
            </a:xfrm>
            <a:prstGeom prst="rect">
              <a:avLst/>
            </a:prstGeom>
            <a:noFill/>
          </p:spPr>
          <p:txBody>
            <a:bodyPr wrap="none" rtlCol="0">
              <a:spAutoFit/>
            </a:bodyPr>
            <a:lstStyle/>
            <a:p>
              <a:r>
                <a:rPr lang="fr-FR" sz="1000" noProof="0" dirty="0"/>
                <a:t>n=183</a:t>
              </a:r>
            </a:p>
          </p:txBody>
        </p:sp>
      </p:grpSp>
      <p:grpSp>
        <p:nvGrpSpPr>
          <p:cNvPr id="46" name="Groupe 9">
            <a:extLst>
              <a:ext uri="{FF2B5EF4-FFF2-40B4-BE49-F238E27FC236}">
                <a16:creationId xmlns:a16="http://schemas.microsoft.com/office/drawing/2014/main" id="{A7B85345-F955-D45C-1522-7ED9E024C2FF}"/>
              </a:ext>
            </a:extLst>
          </p:cNvPr>
          <p:cNvGrpSpPr/>
          <p:nvPr/>
        </p:nvGrpSpPr>
        <p:grpSpPr>
          <a:xfrm>
            <a:off x="9464956" y="2917345"/>
            <a:ext cx="2705100" cy="3538449"/>
            <a:chOff x="6530374" y="1928630"/>
            <a:chExt cx="2705100" cy="3538449"/>
          </a:xfrm>
        </p:grpSpPr>
        <p:grpSp>
          <p:nvGrpSpPr>
            <p:cNvPr id="47" name="Groupe 26">
              <a:extLst>
                <a:ext uri="{FF2B5EF4-FFF2-40B4-BE49-F238E27FC236}">
                  <a16:creationId xmlns:a16="http://schemas.microsoft.com/office/drawing/2014/main" id="{7251F77C-FFE5-0D63-1318-A3664F653AD5}"/>
                </a:ext>
              </a:extLst>
            </p:cNvPr>
            <p:cNvGrpSpPr/>
            <p:nvPr/>
          </p:nvGrpSpPr>
          <p:grpSpPr>
            <a:xfrm>
              <a:off x="6530374" y="1928630"/>
              <a:ext cx="2705100" cy="3538449"/>
              <a:chOff x="4140761" y="2806128"/>
              <a:chExt cx="2705100" cy="3538449"/>
            </a:xfrm>
          </p:grpSpPr>
          <p:grpSp>
            <p:nvGrpSpPr>
              <p:cNvPr id="49" name="Groupe 27">
                <a:extLst>
                  <a:ext uri="{FF2B5EF4-FFF2-40B4-BE49-F238E27FC236}">
                    <a16:creationId xmlns:a16="http://schemas.microsoft.com/office/drawing/2014/main" id="{4D515717-C5C7-FCBC-CAF2-85EEFD18CC9E}"/>
                  </a:ext>
                </a:extLst>
              </p:cNvPr>
              <p:cNvGrpSpPr/>
              <p:nvPr/>
            </p:nvGrpSpPr>
            <p:grpSpPr>
              <a:xfrm>
                <a:off x="4140761" y="2806128"/>
                <a:ext cx="2705100" cy="3538449"/>
                <a:chOff x="4140761" y="2806128"/>
                <a:chExt cx="2705100" cy="3538449"/>
              </a:xfrm>
            </p:grpSpPr>
            <p:graphicFrame>
              <p:nvGraphicFramePr>
                <p:cNvPr id="51" name="Graphique 30">
                  <a:extLst>
                    <a:ext uri="{FF2B5EF4-FFF2-40B4-BE49-F238E27FC236}">
                      <a16:creationId xmlns:a16="http://schemas.microsoft.com/office/drawing/2014/main" id="{6F110B4B-B750-C2A4-62B6-E0EFA17DFB79}"/>
                    </a:ext>
                  </a:extLst>
                </p:cNvPr>
                <p:cNvGraphicFramePr>
                  <a:graphicFrameLocks/>
                </p:cNvGraphicFramePr>
                <p:nvPr/>
              </p:nvGraphicFramePr>
              <p:xfrm>
                <a:off x="4140761" y="2806128"/>
                <a:ext cx="2705100" cy="3012456"/>
              </p:xfrm>
              <a:graphic>
                <a:graphicData uri="http://schemas.openxmlformats.org/drawingml/2006/chart">
                  <c:chart xmlns:c="http://schemas.openxmlformats.org/drawingml/2006/chart" xmlns:r="http://schemas.openxmlformats.org/officeDocument/2006/relationships" r:id="rId6"/>
                </a:graphicData>
              </a:graphic>
            </p:graphicFrame>
            <p:cxnSp>
              <p:nvCxnSpPr>
                <p:cNvPr id="52" name="Connecteur droit 31">
                  <a:extLst>
                    <a:ext uri="{FF2B5EF4-FFF2-40B4-BE49-F238E27FC236}">
                      <a16:creationId xmlns:a16="http://schemas.microsoft.com/office/drawing/2014/main" id="{972B6AD2-96DC-FC2C-3151-5DBCB3B02377}"/>
                    </a:ext>
                  </a:extLst>
                </p:cNvPr>
                <p:cNvCxnSpPr>
                  <a:cxnSpLocks/>
                </p:cNvCxnSpPr>
                <p:nvPr/>
              </p:nvCxnSpPr>
              <p:spPr>
                <a:xfrm>
                  <a:off x="4478167" y="4766594"/>
                  <a:ext cx="2070305" cy="0"/>
                </a:xfrm>
                <a:prstGeom prst="line">
                  <a:avLst/>
                </a:prstGeom>
                <a:ln w="952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53" name="ZoneTexte 32">
                  <a:extLst>
                    <a:ext uri="{FF2B5EF4-FFF2-40B4-BE49-F238E27FC236}">
                      <a16:creationId xmlns:a16="http://schemas.microsoft.com/office/drawing/2014/main" id="{2708E25B-C4B3-E73F-49DB-71C0A59606E5}"/>
                    </a:ext>
                  </a:extLst>
                </p:cNvPr>
                <p:cNvSpPr txBox="1"/>
                <p:nvPr/>
              </p:nvSpPr>
              <p:spPr>
                <a:xfrm>
                  <a:off x="5547692" y="4446908"/>
                  <a:ext cx="724829" cy="369332"/>
                </a:xfrm>
                <a:prstGeom prst="rect">
                  <a:avLst/>
                </a:prstGeom>
                <a:noFill/>
              </p:spPr>
              <p:txBody>
                <a:bodyPr wrap="square" rtlCol="0" anchor="ctr">
                  <a:spAutoFit/>
                </a:bodyPr>
                <a:lstStyle/>
                <a:p>
                  <a:pPr algn="ctr"/>
                  <a:r>
                    <a:rPr lang="fr-FR" noProof="0" dirty="0"/>
                    <a:t>***</a:t>
                  </a:r>
                </a:p>
              </p:txBody>
            </p:sp>
            <p:sp>
              <p:nvSpPr>
                <p:cNvPr id="54" name="ZoneTexte 33">
                  <a:extLst>
                    <a:ext uri="{FF2B5EF4-FFF2-40B4-BE49-F238E27FC236}">
                      <a16:creationId xmlns:a16="http://schemas.microsoft.com/office/drawing/2014/main" id="{4C3C34F5-4D72-B42C-5B0E-C805955F844D}"/>
                    </a:ext>
                  </a:extLst>
                </p:cNvPr>
                <p:cNvSpPr txBox="1"/>
                <p:nvPr/>
              </p:nvSpPr>
              <p:spPr>
                <a:xfrm>
                  <a:off x="5113431" y="5975245"/>
                  <a:ext cx="416010" cy="369332"/>
                </a:xfrm>
                <a:prstGeom prst="rect">
                  <a:avLst/>
                </a:prstGeom>
                <a:noFill/>
              </p:spPr>
              <p:txBody>
                <a:bodyPr wrap="square" rtlCol="0">
                  <a:spAutoFit/>
                </a:bodyPr>
                <a:lstStyle/>
                <a:p>
                  <a:r>
                    <a:rPr lang="fr-FR" noProof="0" dirty="0"/>
                    <a:t>t0</a:t>
                  </a:r>
                </a:p>
              </p:txBody>
            </p:sp>
            <p:sp>
              <p:nvSpPr>
                <p:cNvPr id="55" name="ZoneTexte 34">
                  <a:extLst>
                    <a:ext uri="{FF2B5EF4-FFF2-40B4-BE49-F238E27FC236}">
                      <a16:creationId xmlns:a16="http://schemas.microsoft.com/office/drawing/2014/main" id="{C3F65FF7-9892-1439-2B9B-E34EF07BBE16}"/>
                    </a:ext>
                  </a:extLst>
                </p:cNvPr>
                <p:cNvSpPr txBox="1"/>
                <p:nvPr/>
              </p:nvSpPr>
              <p:spPr>
                <a:xfrm>
                  <a:off x="5766758" y="5975245"/>
                  <a:ext cx="416010" cy="369332"/>
                </a:xfrm>
                <a:prstGeom prst="rect">
                  <a:avLst/>
                </a:prstGeom>
                <a:noFill/>
              </p:spPr>
              <p:txBody>
                <a:bodyPr wrap="square" rtlCol="0">
                  <a:spAutoFit/>
                </a:bodyPr>
                <a:lstStyle/>
                <a:p>
                  <a:r>
                    <a:rPr lang="fr-FR" noProof="0" dirty="0"/>
                    <a:t>t1</a:t>
                  </a:r>
                </a:p>
              </p:txBody>
            </p:sp>
          </p:grpSp>
          <p:sp>
            <p:nvSpPr>
              <p:cNvPr id="50" name="ZoneTexte 29">
                <a:extLst>
                  <a:ext uri="{FF2B5EF4-FFF2-40B4-BE49-F238E27FC236}">
                    <a16:creationId xmlns:a16="http://schemas.microsoft.com/office/drawing/2014/main" id="{92CEDA45-3725-7D02-DE09-8EDC0A8D6842}"/>
                  </a:ext>
                </a:extLst>
              </p:cNvPr>
              <p:cNvSpPr txBox="1"/>
              <p:nvPr/>
            </p:nvSpPr>
            <p:spPr>
              <a:xfrm>
                <a:off x="5652985" y="5767454"/>
                <a:ext cx="447558" cy="246221"/>
              </a:xfrm>
              <a:prstGeom prst="rect">
                <a:avLst/>
              </a:prstGeom>
              <a:noFill/>
            </p:spPr>
            <p:txBody>
              <a:bodyPr wrap="none" rtlCol="0">
                <a:spAutoFit/>
              </a:bodyPr>
              <a:lstStyle/>
              <a:p>
                <a:r>
                  <a:rPr lang="fr-FR" sz="1000" noProof="0" dirty="0"/>
                  <a:t>n=25</a:t>
                </a:r>
              </a:p>
            </p:txBody>
          </p:sp>
        </p:grpSp>
        <p:sp>
          <p:nvSpPr>
            <p:cNvPr id="48" name="ZoneTexte 7">
              <a:extLst>
                <a:ext uri="{FF2B5EF4-FFF2-40B4-BE49-F238E27FC236}">
                  <a16:creationId xmlns:a16="http://schemas.microsoft.com/office/drawing/2014/main" id="{62C057B2-3FAD-1AF3-6250-7DC03189FD85}"/>
                </a:ext>
              </a:extLst>
            </p:cNvPr>
            <p:cNvSpPr txBox="1"/>
            <p:nvPr/>
          </p:nvSpPr>
          <p:spPr>
            <a:xfrm>
              <a:off x="7397756" y="4877256"/>
              <a:ext cx="447558" cy="246221"/>
            </a:xfrm>
            <a:prstGeom prst="rect">
              <a:avLst/>
            </a:prstGeom>
            <a:noFill/>
          </p:spPr>
          <p:txBody>
            <a:bodyPr wrap="none" rtlCol="0">
              <a:spAutoFit/>
            </a:bodyPr>
            <a:lstStyle/>
            <a:p>
              <a:r>
                <a:rPr lang="fr-FR" sz="1000" noProof="0" dirty="0"/>
                <a:t>n=27</a:t>
              </a:r>
            </a:p>
          </p:txBody>
        </p:sp>
      </p:grpSp>
      <p:sp>
        <p:nvSpPr>
          <p:cNvPr id="56" name="ZoneTexte 35">
            <a:extLst>
              <a:ext uri="{FF2B5EF4-FFF2-40B4-BE49-F238E27FC236}">
                <a16:creationId xmlns:a16="http://schemas.microsoft.com/office/drawing/2014/main" id="{CF32FC64-525C-D01E-B17B-166B8FD8EAEE}"/>
              </a:ext>
            </a:extLst>
          </p:cNvPr>
          <p:cNvSpPr txBox="1"/>
          <p:nvPr/>
        </p:nvSpPr>
        <p:spPr>
          <a:xfrm>
            <a:off x="2302005" y="1964481"/>
            <a:ext cx="2293495" cy="369332"/>
          </a:xfrm>
          <a:prstGeom prst="rect">
            <a:avLst/>
          </a:prstGeom>
          <a:noFill/>
        </p:spPr>
        <p:txBody>
          <a:bodyPr wrap="square" rtlCol="0">
            <a:spAutoFit/>
          </a:bodyPr>
          <a:lstStyle/>
          <a:p>
            <a:pPr algn="ctr"/>
            <a:r>
              <a:rPr lang="fr-FR" b="1" noProof="0" dirty="0"/>
              <a:t>Anxiété</a:t>
            </a:r>
          </a:p>
        </p:txBody>
      </p:sp>
      <p:sp>
        <p:nvSpPr>
          <p:cNvPr id="57" name="ZoneTexte 35">
            <a:extLst>
              <a:ext uri="{FF2B5EF4-FFF2-40B4-BE49-F238E27FC236}">
                <a16:creationId xmlns:a16="http://schemas.microsoft.com/office/drawing/2014/main" id="{EF4FEC28-61A7-C401-AB8A-480B8E6F300A}"/>
              </a:ext>
            </a:extLst>
          </p:cNvPr>
          <p:cNvSpPr txBox="1"/>
          <p:nvPr/>
        </p:nvSpPr>
        <p:spPr>
          <a:xfrm>
            <a:off x="6782800" y="2382116"/>
            <a:ext cx="2293495" cy="369332"/>
          </a:xfrm>
          <a:prstGeom prst="rect">
            <a:avLst/>
          </a:prstGeom>
          <a:noFill/>
        </p:spPr>
        <p:txBody>
          <a:bodyPr wrap="square" rtlCol="0">
            <a:spAutoFit/>
          </a:bodyPr>
          <a:lstStyle/>
          <a:p>
            <a:pPr algn="ctr"/>
            <a:r>
              <a:rPr lang="fr-FR" b="1" noProof="0" dirty="0"/>
              <a:t>Tous</a:t>
            </a:r>
          </a:p>
        </p:txBody>
      </p:sp>
      <p:sp>
        <p:nvSpPr>
          <p:cNvPr id="58" name="ZoneTexte 33">
            <a:extLst>
              <a:ext uri="{FF2B5EF4-FFF2-40B4-BE49-F238E27FC236}">
                <a16:creationId xmlns:a16="http://schemas.microsoft.com/office/drawing/2014/main" id="{12D25954-FA05-7364-1824-1B9237DC4CE5}"/>
              </a:ext>
            </a:extLst>
          </p:cNvPr>
          <p:cNvSpPr txBox="1"/>
          <p:nvPr/>
        </p:nvSpPr>
        <p:spPr>
          <a:xfrm>
            <a:off x="9706888" y="2382116"/>
            <a:ext cx="2293495" cy="369332"/>
          </a:xfrm>
          <a:prstGeom prst="rect">
            <a:avLst/>
          </a:prstGeom>
          <a:noFill/>
        </p:spPr>
        <p:txBody>
          <a:bodyPr wrap="square" rtlCol="0">
            <a:spAutoFit/>
          </a:bodyPr>
          <a:lstStyle/>
          <a:p>
            <a:pPr algn="ctr"/>
            <a:r>
              <a:rPr lang="fr-FR" b="1" noProof="0" dirty="0"/>
              <a:t>Score t0&gt;7</a:t>
            </a:r>
          </a:p>
        </p:txBody>
      </p:sp>
      <p:sp>
        <p:nvSpPr>
          <p:cNvPr id="59" name="ZoneTexte 35">
            <a:extLst>
              <a:ext uri="{FF2B5EF4-FFF2-40B4-BE49-F238E27FC236}">
                <a16:creationId xmlns:a16="http://schemas.microsoft.com/office/drawing/2014/main" id="{5B5FE347-7CB8-46F5-758F-6FD8FAAE3850}"/>
              </a:ext>
            </a:extLst>
          </p:cNvPr>
          <p:cNvSpPr txBox="1"/>
          <p:nvPr/>
        </p:nvSpPr>
        <p:spPr>
          <a:xfrm>
            <a:off x="8278830" y="1964481"/>
            <a:ext cx="2293495" cy="369332"/>
          </a:xfrm>
          <a:prstGeom prst="rect">
            <a:avLst/>
          </a:prstGeom>
          <a:noFill/>
        </p:spPr>
        <p:txBody>
          <a:bodyPr wrap="square" rtlCol="0">
            <a:spAutoFit/>
          </a:bodyPr>
          <a:lstStyle/>
          <a:p>
            <a:pPr algn="ctr"/>
            <a:r>
              <a:rPr lang="fr-FR" b="1" noProof="0" dirty="0"/>
              <a:t>Dépression</a:t>
            </a:r>
          </a:p>
        </p:txBody>
      </p:sp>
      <p:cxnSp>
        <p:nvCxnSpPr>
          <p:cNvPr id="61" name="Connettore diritto 60">
            <a:extLst>
              <a:ext uri="{FF2B5EF4-FFF2-40B4-BE49-F238E27FC236}">
                <a16:creationId xmlns:a16="http://schemas.microsoft.com/office/drawing/2014/main" id="{6CD89D11-A31C-C233-F63C-211798B43E46}"/>
              </a:ext>
            </a:extLst>
          </p:cNvPr>
          <p:cNvCxnSpPr/>
          <p:nvPr/>
        </p:nvCxnSpPr>
        <p:spPr>
          <a:xfrm flipV="1">
            <a:off x="1257300" y="2312380"/>
            <a:ext cx="4614309" cy="156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Connettore diritto 61">
            <a:extLst>
              <a:ext uri="{FF2B5EF4-FFF2-40B4-BE49-F238E27FC236}">
                <a16:creationId xmlns:a16="http://schemas.microsoft.com/office/drawing/2014/main" id="{E0FC4D84-A487-0EA4-3558-1309013798E1}"/>
              </a:ext>
            </a:extLst>
          </p:cNvPr>
          <p:cNvCxnSpPr/>
          <p:nvPr/>
        </p:nvCxnSpPr>
        <p:spPr>
          <a:xfrm flipV="1">
            <a:off x="7152195" y="2292683"/>
            <a:ext cx="4614309" cy="1567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3" name="Picture 2" descr="Une image contenant logo&#10;&#10;Description générée automatiquement">
            <a:extLst>
              <a:ext uri="{FF2B5EF4-FFF2-40B4-BE49-F238E27FC236}">
                <a16:creationId xmlns:a16="http://schemas.microsoft.com/office/drawing/2014/main" id="{A1103002-3097-363F-7055-3ABA7210E5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9777" y="0"/>
            <a:ext cx="3812223" cy="1672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74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94BFA5-FD3E-FAD1-E64F-C219D35F2FD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495C8C-DB0B-A256-C4C9-29C9398EE09B}"/>
              </a:ext>
            </a:extLst>
          </p:cNvPr>
          <p:cNvSpPr>
            <a:spLocks noGrp="1"/>
          </p:cNvSpPr>
          <p:nvPr>
            <p:ph type="title"/>
          </p:nvPr>
        </p:nvSpPr>
        <p:spPr/>
        <p:txBody>
          <a:bodyPr/>
          <a:lstStyle/>
          <a:p>
            <a:r>
              <a:rPr lang="fr-FR" noProof="0" dirty="0"/>
              <a:t>Traitements </a:t>
            </a:r>
            <a:r>
              <a:rPr lang="fr-FR" noProof="0" dirty="0" err="1"/>
              <a:t>neuro-protecteurs</a:t>
            </a:r>
            <a:r>
              <a:rPr lang="fr-FR" noProof="0" dirty="0"/>
              <a:t> (</a:t>
            </a:r>
            <a:r>
              <a:rPr lang="fr-FR" i="1" noProof="0" dirty="0" err="1"/>
              <a:t>disease-modifying</a:t>
            </a:r>
            <a:r>
              <a:rPr lang="fr-FR" i="1" noProof="0" dirty="0"/>
              <a:t> </a:t>
            </a:r>
            <a:r>
              <a:rPr lang="fr-FR" i="1" noProof="0" dirty="0" err="1"/>
              <a:t>therapies</a:t>
            </a:r>
            <a:r>
              <a:rPr lang="fr-FR" i="1" noProof="0" dirty="0"/>
              <a:t>, DMT</a:t>
            </a:r>
            <a:r>
              <a:rPr lang="fr-FR" noProof="0" dirty="0"/>
              <a:t>)</a:t>
            </a:r>
          </a:p>
        </p:txBody>
      </p:sp>
      <p:pic>
        <p:nvPicPr>
          <p:cNvPr id="6" name="Image 5">
            <a:extLst>
              <a:ext uri="{FF2B5EF4-FFF2-40B4-BE49-F238E27FC236}">
                <a16:creationId xmlns:a16="http://schemas.microsoft.com/office/drawing/2014/main" id="{CD0F0785-3F64-8ECC-7777-82A8BE475AA6}"/>
              </a:ext>
            </a:extLst>
          </p:cNvPr>
          <p:cNvPicPr>
            <a:picLocks noChangeAspect="1"/>
          </p:cNvPicPr>
          <p:nvPr/>
        </p:nvPicPr>
        <p:blipFill rotWithShape="1">
          <a:blip r:embed="rId3"/>
          <a:srcRect l="35625" t="40490" r="22187" b="11275"/>
          <a:stretch/>
        </p:blipFill>
        <p:spPr>
          <a:xfrm>
            <a:off x="616325" y="2206346"/>
            <a:ext cx="5143500" cy="3307976"/>
          </a:xfrm>
          <a:prstGeom prst="rect">
            <a:avLst/>
          </a:prstGeom>
        </p:spPr>
      </p:pic>
      <p:sp>
        <p:nvSpPr>
          <p:cNvPr id="9" name="ZoneTexte 8">
            <a:extLst>
              <a:ext uri="{FF2B5EF4-FFF2-40B4-BE49-F238E27FC236}">
                <a16:creationId xmlns:a16="http://schemas.microsoft.com/office/drawing/2014/main" id="{8A304BA9-B3AC-E5E4-0EFD-0AB795CD4F06}"/>
              </a:ext>
            </a:extLst>
          </p:cNvPr>
          <p:cNvSpPr txBox="1"/>
          <p:nvPr/>
        </p:nvSpPr>
        <p:spPr>
          <a:xfrm>
            <a:off x="9657332" y="6488668"/>
            <a:ext cx="2534668" cy="369332"/>
          </a:xfrm>
          <a:prstGeom prst="rect">
            <a:avLst/>
          </a:prstGeom>
          <a:noFill/>
        </p:spPr>
        <p:txBody>
          <a:bodyPr wrap="none" rtlCol="0">
            <a:spAutoFit/>
          </a:bodyPr>
          <a:lstStyle/>
          <a:p>
            <a:pPr algn="r"/>
            <a:r>
              <a:rPr lang="fr-FR" noProof="0" dirty="0"/>
              <a:t>Diapo Thibaud </a:t>
            </a:r>
            <a:r>
              <a:rPr lang="fr-FR" noProof="0" dirty="0" err="1"/>
              <a:t>Lebouvier</a:t>
            </a:r>
            <a:endParaRPr lang="fr-FR" noProof="0" dirty="0"/>
          </a:p>
        </p:txBody>
      </p:sp>
      <p:pic>
        <p:nvPicPr>
          <p:cNvPr id="4" name="Image 3">
            <a:extLst>
              <a:ext uri="{FF2B5EF4-FFF2-40B4-BE49-F238E27FC236}">
                <a16:creationId xmlns:a16="http://schemas.microsoft.com/office/drawing/2014/main" id="{73D6BA9A-A8A9-96D7-724D-A463BDDEA250}"/>
              </a:ext>
            </a:extLst>
          </p:cNvPr>
          <p:cNvPicPr>
            <a:picLocks noChangeAspect="1"/>
          </p:cNvPicPr>
          <p:nvPr/>
        </p:nvPicPr>
        <p:blipFill rotWithShape="1">
          <a:blip r:embed="rId4"/>
          <a:srcRect l="38382" t="32172" r="21857" b="18726"/>
          <a:stretch/>
        </p:blipFill>
        <p:spPr>
          <a:xfrm>
            <a:off x="6728010" y="2146862"/>
            <a:ext cx="4847665" cy="3367460"/>
          </a:xfrm>
          <a:prstGeom prst="rect">
            <a:avLst/>
          </a:prstGeom>
        </p:spPr>
      </p:pic>
    </p:spTree>
    <p:extLst>
      <p:ext uri="{BB962C8B-B14F-4D97-AF65-F5344CB8AC3E}">
        <p14:creationId xmlns:p14="http://schemas.microsoft.com/office/powerpoint/2010/main" val="670066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37963A-2AAB-89EA-B4C6-8440F70DA301}"/>
              </a:ext>
            </a:extLst>
          </p:cNvPr>
          <p:cNvSpPr>
            <a:spLocks noGrp="1"/>
          </p:cNvSpPr>
          <p:nvPr>
            <p:ph type="title"/>
          </p:nvPr>
        </p:nvSpPr>
        <p:spPr/>
        <p:txBody>
          <a:bodyPr/>
          <a:lstStyle/>
          <a:p>
            <a:r>
              <a:rPr lang="fr-FR" noProof="0" dirty="0"/>
              <a:t>Immunothérapies anti-amyloïdes (IAA)</a:t>
            </a:r>
          </a:p>
        </p:txBody>
      </p:sp>
      <p:pic>
        <p:nvPicPr>
          <p:cNvPr id="6" name="Picture 2" descr="Antibodies against amyloid: graphic that shows where antibody therapies bind to amyloid protein in plaque development.">
            <a:extLst>
              <a:ext uri="{FF2B5EF4-FFF2-40B4-BE49-F238E27FC236}">
                <a16:creationId xmlns:a16="http://schemas.microsoft.com/office/drawing/2014/main" id="{8C0718DB-FDA1-C0A4-8880-A33133C6054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7948"/>
          <a:stretch/>
        </p:blipFill>
        <p:spPr bwMode="auto">
          <a:xfrm>
            <a:off x="2623250" y="1825625"/>
            <a:ext cx="6945500" cy="4351338"/>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5">
            <a:extLst>
              <a:ext uri="{FF2B5EF4-FFF2-40B4-BE49-F238E27FC236}">
                <a16:creationId xmlns:a16="http://schemas.microsoft.com/office/drawing/2014/main" id="{BEF162A3-0F0F-483D-FD57-7B50B370B84B}"/>
              </a:ext>
            </a:extLst>
          </p:cNvPr>
          <p:cNvSpPr txBox="1"/>
          <p:nvPr/>
        </p:nvSpPr>
        <p:spPr>
          <a:xfrm>
            <a:off x="10728138" y="6492875"/>
            <a:ext cx="1463862" cy="369332"/>
          </a:xfrm>
          <a:prstGeom prst="rect">
            <a:avLst/>
          </a:prstGeom>
          <a:noFill/>
        </p:spPr>
        <p:txBody>
          <a:bodyPr wrap="none" rtlCol="0">
            <a:spAutoFit/>
          </a:bodyPr>
          <a:lstStyle/>
          <a:p>
            <a:pPr algn="r"/>
            <a:r>
              <a:rPr lang="fr-FR" noProof="0" dirty="0"/>
              <a:t>Abbott, 2022</a:t>
            </a:r>
          </a:p>
        </p:txBody>
      </p:sp>
      <p:sp>
        <p:nvSpPr>
          <p:cNvPr id="8" name="Ovale 7">
            <a:extLst>
              <a:ext uri="{FF2B5EF4-FFF2-40B4-BE49-F238E27FC236}">
                <a16:creationId xmlns:a16="http://schemas.microsoft.com/office/drawing/2014/main" id="{1ED06F0C-09E6-8AD0-81E2-546644556752}"/>
              </a:ext>
            </a:extLst>
          </p:cNvPr>
          <p:cNvSpPr/>
          <p:nvPr/>
        </p:nvSpPr>
        <p:spPr>
          <a:xfrm>
            <a:off x="5735139" y="2573223"/>
            <a:ext cx="1256211" cy="1008177"/>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9" name="Ovale 8">
            <a:extLst>
              <a:ext uri="{FF2B5EF4-FFF2-40B4-BE49-F238E27FC236}">
                <a16:creationId xmlns:a16="http://schemas.microsoft.com/office/drawing/2014/main" id="{69A52E9B-DB74-91EA-4C87-5D27E51B7B92}"/>
              </a:ext>
            </a:extLst>
          </p:cNvPr>
          <p:cNvSpPr/>
          <p:nvPr/>
        </p:nvSpPr>
        <p:spPr>
          <a:xfrm>
            <a:off x="5914753" y="1697038"/>
            <a:ext cx="1256211" cy="1012372"/>
          </a:xfrm>
          <a:prstGeom prst="ellipse">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128587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A31C41-ABDD-3F4D-3F5B-F85051748146}"/>
              </a:ext>
            </a:extLst>
          </p:cNvPr>
          <p:cNvSpPr>
            <a:spLocks noGrp="1"/>
          </p:cNvSpPr>
          <p:nvPr>
            <p:ph type="title"/>
          </p:nvPr>
        </p:nvSpPr>
        <p:spPr/>
        <p:txBody>
          <a:bodyPr/>
          <a:lstStyle/>
          <a:p>
            <a:r>
              <a:rPr lang="fr-FR" noProof="0" dirty="0"/>
              <a:t>Immunothérapies anti-amyloïdes (IAA)</a:t>
            </a:r>
          </a:p>
        </p:txBody>
      </p:sp>
      <p:sp>
        <p:nvSpPr>
          <p:cNvPr id="3" name="Segnaposto contenuto 2">
            <a:extLst>
              <a:ext uri="{FF2B5EF4-FFF2-40B4-BE49-F238E27FC236}">
                <a16:creationId xmlns:a16="http://schemas.microsoft.com/office/drawing/2014/main" id="{FCBB913B-4741-8581-B186-4D564C22F076}"/>
              </a:ext>
            </a:extLst>
          </p:cNvPr>
          <p:cNvSpPr>
            <a:spLocks noGrp="1"/>
          </p:cNvSpPr>
          <p:nvPr>
            <p:ph idx="1"/>
          </p:nvPr>
        </p:nvSpPr>
        <p:spPr/>
        <p:txBody>
          <a:bodyPr/>
          <a:lstStyle/>
          <a:p>
            <a:r>
              <a:rPr lang="fr-FR" noProof="0" dirty="0"/>
              <a:t>Approbation du lecanemab en 2023 et du donanemab en 2024 par la FDA</a:t>
            </a:r>
          </a:p>
          <a:p>
            <a:r>
              <a:rPr lang="fr-FR" noProof="0" dirty="0"/>
              <a:t>Approbation du lecanemab en 202</a:t>
            </a:r>
            <a:r>
              <a:rPr lang="fr-FR" dirty="0"/>
              <a:t>4</a:t>
            </a:r>
            <a:r>
              <a:rPr lang="fr-FR" noProof="0" dirty="0"/>
              <a:t> par l’EMA</a:t>
            </a:r>
          </a:p>
          <a:p>
            <a:r>
              <a:rPr lang="fr-FR" dirty="0"/>
              <a:t>Autorisation de mise sur le marché (AMM) du lecanemab en 2025 par l’EMA</a:t>
            </a:r>
          </a:p>
          <a:p>
            <a:r>
              <a:rPr lang="fr-FR" noProof="0" dirty="0"/>
              <a:t>Instruction en cours auprès de l’EMA pour le donanemab</a:t>
            </a:r>
          </a:p>
          <a:p>
            <a:r>
              <a:rPr lang="fr-FR" noProof="0" dirty="0"/>
              <a:t>Lecanemab et donanemab en cours d’instruction auprès de SwissMedic</a:t>
            </a:r>
          </a:p>
        </p:txBody>
      </p:sp>
    </p:spTree>
    <p:extLst>
      <p:ext uri="{BB962C8B-B14F-4D97-AF65-F5344CB8AC3E}">
        <p14:creationId xmlns:p14="http://schemas.microsoft.com/office/powerpoint/2010/main" val="3027304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FDF274-B904-2C3C-356F-AD94215E715D}"/>
              </a:ext>
            </a:extLst>
          </p:cNvPr>
          <p:cNvSpPr>
            <a:spLocks noGrp="1"/>
          </p:cNvSpPr>
          <p:nvPr>
            <p:ph type="title"/>
          </p:nvPr>
        </p:nvSpPr>
        <p:spPr/>
        <p:txBody>
          <a:bodyPr/>
          <a:lstStyle/>
          <a:p>
            <a:r>
              <a:rPr lang="en-GB" dirty="0"/>
              <a:t>IAA – </a:t>
            </a:r>
            <a:r>
              <a:rPr lang="en-GB" dirty="0" err="1"/>
              <a:t>effets</a:t>
            </a:r>
            <a:r>
              <a:rPr lang="en-GB" dirty="0"/>
              <a:t> </a:t>
            </a:r>
            <a:r>
              <a:rPr lang="en-GB" dirty="0" err="1"/>
              <a:t>biologiques</a:t>
            </a:r>
            <a:endParaRPr lang="en-GB" dirty="0"/>
          </a:p>
        </p:txBody>
      </p:sp>
      <p:pic>
        <p:nvPicPr>
          <p:cNvPr id="4" name="Picture 2" descr="Antibodies against amyloid: graphic that shows where antibody therapies bind to amyloid protein in plaque development.">
            <a:extLst>
              <a:ext uri="{FF2B5EF4-FFF2-40B4-BE49-F238E27FC236}">
                <a16:creationId xmlns:a16="http://schemas.microsoft.com/office/drawing/2014/main" id="{0B9EF9D2-6899-DF91-7351-BB672BAA4E2E}"/>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7948"/>
          <a:stretch/>
        </p:blipFill>
        <p:spPr bwMode="auto">
          <a:xfrm>
            <a:off x="332066" y="1807035"/>
            <a:ext cx="3586791" cy="22471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olume 537 Issue 7618, 1 September 2016">
            <a:extLst>
              <a:ext uri="{FF2B5EF4-FFF2-40B4-BE49-F238E27FC236}">
                <a16:creationId xmlns:a16="http://schemas.microsoft.com/office/drawing/2014/main" id="{79A5E398-0BCE-C75A-2AAC-6CE054AE5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0747" y="1830361"/>
            <a:ext cx="3210506" cy="4217437"/>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A85E559A-2F53-16D8-1232-AEDE390CEB04}"/>
              </a:ext>
            </a:extLst>
          </p:cNvPr>
          <p:cNvPicPr>
            <a:picLocks noChangeAspect="1"/>
          </p:cNvPicPr>
          <p:nvPr/>
        </p:nvPicPr>
        <p:blipFill rotWithShape="1">
          <a:blip r:embed="rId5"/>
          <a:srcRect l="9946" t="28841" r="50000" b="34638"/>
          <a:stretch/>
        </p:blipFill>
        <p:spPr>
          <a:xfrm>
            <a:off x="7627" y="4184079"/>
            <a:ext cx="4381275" cy="2247114"/>
          </a:xfrm>
          <a:prstGeom prst="rect">
            <a:avLst/>
          </a:prstGeom>
        </p:spPr>
      </p:pic>
      <p:pic>
        <p:nvPicPr>
          <p:cNvPr id="6" name="Espace réservé du contenu 6">
            <a:extLst>
              <a:ext uri="{FF2B5EF4-FFF2-40B4-BE49-F238E27FC236}">
                <a16:creationId xmlns:a16="http://schemas.microsoft.com/office/drawing/2014/main" id="{F4327332-7FC9-A346-C9CF-2C47F5677290}"/>
              </a:ext>
            </a:extLst>
          </p:cNvPr>
          <p:cNvPicPr>
            <a:picLocks noChangeAspect="1"/>
          </p:cNvPicPr>
          <p:nvPr/>
        </p:nvPicPr>
        <p:blipFill rotWithShape="1">
          <a:blip r:embed="rId6"/>
          <a:srcRect l="12055" t="16062" r="60322" b="45793"/>
          <a:stretch/>
        </p:blipFill>
        <p:spPr>
          <a:xfrm>
            <a:off x="8142956" y="719338"/>
            <a:ext cx="3586792" cy="2786092"/>
          </a:xfrm>
          <a:prstGeom prst="rect">
            <a:avLst/>
          </a:prstGeom>
        </p:spPr>
      </p:pic>
      <p:pic>
        <p:nvPicPr>
          <p:cNvPr id="8" name="Image 7">
            <a:extLst>
              <a:ext uri="{FF2B5EF4-FFF2-40B4-BE49-F238E27FC236}">
                <a16:creationId xmlns:a16="http://schemas.microsoft.com/office/drawing/2014/main" id="{0CFBECA7-3498-DC24-03D4-FE495A841F09}"/>
              </a:ext>
            </a:extLst>
          </p:cNvPr>
          <p:cNvPicPr>
            <a:picLocks noChangeAspect="1"/>
          </p:cNvPicPr>
          <p:nvPr/>
        </p:nvPicPr>
        <p:blipFill>
          <a:blip r:embed="rId7"/>
          <a:stretch>
            <a:fillRect/>
          </a:stretch>
        </p:blipFill>
        <p:spPr>
          <a:xfrm>
            <a:off x="8261501" y="3859643"/>
            <a:ext cx="3468247" cy="2895986"/>
          </a:xfrm>
          <a:prstGeom prst="rect">
            <a:avLst/>
          </a:prstGeom>
        </p:spPr>
      </p:pic>
      <p:sp>
        <p:nvSpPr>
          <p:cNvPr id="9" name="ZoneTexte 8">
            <a:extLst>
              <a:ext uri="{FF2B5EF4-FFF2-40B4-BE49-F238E27FC236}">
                <a16:creationId xmlns:a16="http://schemas.microsoft.com/office/drawing/2014/main" id="{A9635D34-8249-0E59-7120-ADF1DCE48713}"/>
              </a:ext>
            </a:extLst>
          </p:cNvPr>
          <p:cNvSpPr txBox="1"/>
          <p:nvPr/>
        </p:nvSpPr>
        <p:spPr>
          <a:xfrm>
            <a:off x="0" y="6492875"/>
            <a:ext cx="8538876" cy="369332"/>
          </a:xfrm>
          <a:prstGeom prst="rect">
            <a:avLst/>
          </a:prstGeom>
          <a:noFill/>
        </p:spPr>
        <p:txBody>
          <a:bodyPr wrap="none" rtlCol="0">
            <a:spAutoFit/>
          </a:bodyPr>
          <a:lstStyle/>
          <a:p>
            <a:r>
              <a:rPr lang="fr-CH" dirty="0" err="1"/>
              <a:t>Sevigny</a:t>
            </a:r>
            <a:r>
              <a:rPr lang="fr-CH" dirty="0"/>
              <a:t>, 2016; Abbott, 2022; Van Dyck, 2022; </a:t>
            </a:r>
            <a:r>
              <a:rPr lang="fr-CH" dirty="0" err="1"/>
              <a:t>Sims</a:t>
            </a:r>
            <a:r>
              <a:rPr lang="fr-CH" dirty="0"/>
              <a:t>, 2023; Hardy and </a:t>
            </a:r>
            <a:r>
              <a:rPr lang="fr-CH" dirty="0" err="1"/>
              <a:t>Mummery</a:t>
            </a:r>
            <a:r>
              <a:rPr lang="fr-CH" dirty="0"/>
              <a:t>, 2023</a:t>
            </a:r>
          </a:p>
        </p:txBody>
      </p:sp>
    </p:spTree>
    <p:extLst>
      <p:ext uri="{BB962C8B-B14F-4D97-AF65-F5344CB8AC3E}">
        <p14:creationId xmlns:p14="http://schemas.microsoft.com/office/powerpoint/2010/main" val="8705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F4B27C-4358-EC08-2F00-4C7635DAC635}"/>
              </a:ext>
            </a:extLst>
          </p:cNvPr>
          <p:cNvSpPr>
            <a:spLocks noGrp="1"/>
          </p:cNvSpPr>
          <p:nvPr>
            <p:ph type="title"/>
          </p:nvPr>
        </p:nvSpPr>
        <p:spPr/>
        <p:txBody>
          <a:bodyPr/>
          <a:lstStyle/>
          <a:p>
            <a:r>
              <a:rPr lang="fr-FR" noProof="0" dirty="0"/>
              <a:t>IAA – principaux résultats</a:t>
            </a:r>
          </a:p>
        </p:txBody>
      </p:sp>
      <p:pic>
        <p:nvPicPr>
          <p:cNvPr id="4" name="Image 3">
            <a:extLst>
              <a:ext uri="{FF2B5EF4-FFF2-40B4-BE49-F238E27FC236}">
                <a16:creationId xmlns:a16="http://schemas.microsoft.com/office/drawing/2014/main" id="{3211FA21-C955-A05B-6F57-283DC2A6A996}"/>
              </a:ext>
            </a:extLst>
          </p:cNvPr>
          <p:cNvPicPr>
            <a:picLocks noChangeAspect="1"/>
          </p:cNvPicPr>
          <p:nvPr/>
        </p:nvPicPr>
        <p:blipFill>
          <a:blip r:embed="rId3"/>
          <a:stretch>
            <a:fillRect/>
          </a:stretch>
        </p:blipFill>
        <p:spPr>
          <a:xfrm>
            <a:off x="175970" y="1931955"/>
            <a:ext cx="6091208" cy="4207670"/>
          </a:xfrm>
          <a:prstGeom prst="rect">
            <a:avLst/>
          </a:prstGeom>
        </p:spPr>
      </p:pic>
      <p:sp>
        <p:nvSpPr>
          <p:cNvPr id="5" name="ZoneTexte 4">
            <a:extLst>
              <a:ext uri="{FF2B5EF4-FFF2-40B4-BE49-F238E27FC236}">
                <a16:creationId xmlns:a16="http://schemas.microsoft.com/office/drawing/2014/main" id="{222BEA23-B753-86EC-5A10-D1098DB6B329}"/>
              </a:ext>
            </a:extLst>
          </p:cNvPr>
          <p:cNvSpPr txBox="1"/>
          <p:nvPr/>
        </p:nvSpPr>
        <p:spPr>
          <a:xfrm>
            <a:off x="9288523" y="6488668"/>
            <a:ext cx="2913362" cy="369332"/>
          </a:xfrm>
          <a:prstGeom prst="rect">
            <a:avLst/>
          </a:prstGeom>
          <a:noFill/>
        </p:spPr>
        <p:txBody>
          <a:bodyPr wrap="none" rtlCol="0">
            <a:spAutoFit/>
          </a:bodyPr>
          <a:lstStyle>
            <a:defPPr>
              <a:defRPr lang="fr-FR"/>
            </a:defPPr>
            <a:lvl1pPr algn="r">
              <a:defRPr/>
            </a:lvl1pPr>
          </a:lstStyle>
          <a:p>
            <a:r>
              <a:rPr lang="fr-FR" noProof="0" dirty="0"/>
              <a:t>Van Dyck, 2022; </a:t>
            </a:r>
            <a:r>
              <a:rPr lang="fr-FR" noProof="0" dirty="0" err="1"/>
              <a:t>Sims</a:t>
            </a:r>
            <a:r>
              <a:rPr lang="fr-FR" noProof="0" dirty="0"/>
              <a:t>, 2023</a:t>
            </a:r>
          </a:p>
        </p:txBody>
      </p:sp>
      <p:pic>
        <p:nvPicPr>
          <p:cNvPr id="6" name="Image 6">
            <a:extLst>
              <a:ext uri="{FF2B5EF4-FFF2-40B4-BE49-F238E27FC236}">
                <a16:creationId xmlns:a16="http://schemas.microsoft.com/office/drawing/2014/main" id="{5BC85B5C-51A2-7D22-2F12-F047DB1F8F47}"/>
              </a:ext>
            </a:extLst>
          </p:cNvPr>
          <p:cNvPicPr>
            <a:picLocks noChangeAspect="1"/>
          </p:cNvPicPr>
          <p:nvPr/>
        </p:nvPicPr>
        <p:blipFill>
          <a:blip r:embed="rId4"/>
          <a:stretch>
            <a:fillRect/>
          </a:stretch>
        </p:blipFill>
        <p:spPr>
          <a:xfrm>
            <a:off x="2938446" y="1787850"/>
            <a:ext cx="1545850" cy="288209"/>
          </a:xfrm>
          <a:prstGeom prst="rect">
            <a:avLst/>
          </a:prstGeom>
        </p:spPr>
      </p:pic>
      <p:pic>
        <p:nvPicPr>
          <p:cNvPr id="8" name="Immagine 7">
            <a:extLst>
              <a:ext uri="{FF2B5EF4-FFF2-40B4-BE49-F238E27FC236}">
                <a16:creationId xmlns:a16="http://schemas.microsoft.com/office/drawing/2014/main" id="{DA47EA64-D9E0-F532-405A-A32E64B0E1FA}"/>
              </a:ext>
            </a:extLst>
          </p:cNvPr>
          <p:cNvPicPr>
            <a:picLocks noChangeAspect="1"/>
          </p:cNvPicPr>
          <p:nvPr/>
        </p:nvPicPr>
        <p:blipFill>
          <a:blip r:embed="rId5"/>
          <a:stretch>
            <a:fillRect/>
          </a:stretch>
        </p:blipFill>
        <p:spPr>
          <a:xfrm>
            <a:off x="6479651" y="1931955"/>
            <a:ext cx="5722234" cy="4201514"/>
          </a:xfrm>
          <a:prstGeom prst="rect">
            <a:avLst/>
          </a:prstGeom>
        </p:spPr>
      </p:pic>
    </p:spTree>
    <p:extLst>
      <p:ext uri="{BB962C8B-B14F-4D97-AF65-F5344CB8AC3E}">
        <p14:creationId xmlns:p14="http://schemas.microsoft.com/office/powerpoint/2010/main" val="29507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9373E-21CA-AC92-9266-78BCFE42156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B2499B1-9B9E-7B2C-DDD6-60E86F9D10E2}"/>
              </a:ext>
            </a:extLst>
          </p:cNvPr>
          <p:cNvSpPr>
            <a:spLocks noGrp="1"/>
          </p:cNvSpPr>
          <p:nvPr>
            <p:ph type="title"/>
          </p:nvPr>
        </p:nvSpPr>
        <p:spPr/>
        <p:txBody>
          <a:bodyPr/>
          <a:lstStyle/>
          <a:p>
            <a:r>
              <a:rPr lang="fr-FR" noProof="0" dirty="0"/>
              <a:t>IAA – principaux résultats</a:t>
            </a:r>
          </a:p>
        </p:txBody>
      </p:sp>
      <p:sp>
        <p:nvSpPr>
          <p:cNvPr id="5" name="ZoneTexte 4">
            <a:extLst>
              <a:ext uri="{FF2B5EF4-FFF2-40B4-BE49-F238E27FC236}">
                <a16:creationId xmlns:a16="http://schemas.microsoft.com/office/drawing/2014/main" id="{B8697ECC-3833-1FC3-CB25-415B68615AF2}"/>
              </a:ext>
            </a:extLst>
          </p:cNvPr>
          <p:cNvSpPr txBox="1"/>
          <p:nvPr/>
        </p:nvSpPr>
        <p:spPr>
          <a:xfrm>
            <a:off x="9117066" y="6488668"/>
            <a:ext cx="3084819" cy="369332"/>
          </a:xfrm>
          <a:prstGeom prst="rect">
            <a:avLst/>
          </a:prstGeom>
          <a:noFill/>
        </p:spPr>
        <p:txBody>
          <a:bodyPr wrap="none" rtlCol="0">
            <a:spAutoFit/>
          </a:bodyPr>
          <a:lstStyle>
            <a:defPPr>
              <a:defRPr lang="fr-FR"/>
            </a:defPPr>
            <a:lvl1pPr algn="r">
              <a:defRPr/>
            </a:lvl1pPr>
          </a:lstStyle>
          <a:p>
            <a:r>
              <a:rPr lang="fr-FR" noProof="0" dirty="0"/>
              <a:t>Van Dyck, 2022; Cohen, 2023</a:t>
            </a:r>
          </a:p>
        </p:txBody>
      </p:sp>
      <p:pic>
        <p:nvPicPr>
          <p:cNvPr id="3" name="Image 8">
            <a:extLst>
              <a:ext uri="{FF2B5EF4-FFF2-40B4-BE49-F238E27FC236}">
                <a16:creationId xmlns:a16="http://schemas.microsoft.com/office/drawing/2014/main" id="{462B2A59-A380-5629-2F75-8BE191DAC2A7}"/>
              </a:ext>
            </a:extLst>
          </p:cNvPr>
          <p:cNvPicPr>
            <a:picLocks noChangeAspect="1"/>
          </p:cNvPicPr>
          <p:nvPr/>
        </p:nvPicPr>
        <p:blipFill rotWithShape="1">
          <a:blip r:embed="rId3"/>
          <a:srcRect l="12962" t="23623" r="30625" b="10289"/>
          <a:stretch/>
        </p:blipFill>
        <p:spPr>
          <a:xfrm>
            <a:off x="350468" y="1942047"/>
            <a:ext cx="5637377" cy="3714864"/>
          </a:xfrm>
          <a:prstGeom prst="rect">
            <a:avLst/>
          </a:prstGeom>
        </p:spPr>
      </p:pic>
      <p:pic>
        <p:nvPicPr>
          <p:cNvPr id="7" name="Image 10">
            <a:extLst>
              <a:ext uri="{FF2B5EF4-FFF2-40B4-BE49-F238E27FC236}">
                <a16:creationId xmlns:a16="http://schemas.microsoft.com/office/drawing/2014/main" id="{E4A944DD-4C20-5E98-4DEC-FD18C0344792}"/>
              </a:ext>
            </a:extLst>
          </p:cNvPr>
          <p:cNvPicPr>
            <a:picLocks noChangeAspect="1"/>
          </p:cNvPicPr>
          <p:nvPr/>
        </p:nvPicPr>
        <p:blipFill rotWithShape="1">
          <a:blip r:embed="rId4"/>
          <a:srcRect l="9038" t="29856" r="57690" b="26956"/>
          <a:stretch/>
        </p:blipFill>
        <p:spPr>
          <a:xfrm>
            <a:off x="6611549" y="1747778"/>
            <a:ext cx="5353947" cy="3909133"/>
          </a:xfrm>
          <a:prstGeom prst="rect">
            <a:avLst/>
          </a:prstGeom>
        </p:spPr>
      </p:pic>
    </p:spTree>
    <p:extLst>
      <p:ext uri="{BB962C8B-B14F-4D97-AF65-F5344CB8AC3E}">
        <p14:creationId xmlns:p14="http://schemas.microsoft.com/office/powerpoint/2010/main" val="2529995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F5E0FB-DFB0-B356-B7B0-41604E45F8EE}"/>
              </a:ext>
            </a:extLst>
          </p:cNvPr>
          <p:cNvSpPr>
            <a:spLocks noGrp="1"/>
          </p:cNvSpPr>
          <p:nvPr>
            <p:ph type="title"/>
          </p:nvPr>
        </p:nvSpPr>
        <p:spPr/>
        <p:txBody>
          <a:bodyPr/>
          <a:lstStyle/>
          <a:p>
            <a:r>
              <a:rPr lang="en-GB" dirty="0"/>
              <a:t>IAA – “Time is brain” – “Time saved”</a:t>
            </a:r>
          </a:p>
        </p:txBody>
      </p:sp>
      <p:pic>
        <p:nvPicPr>
          <p:cNvPr id="2050" name="Picture 2">
            <a:extLst>
              <a:ext uri="{FF2B5EF4-FFF2-40B4-BE49-F238E27FC236}">
                <a16:creationId xmlns:a16="http://schemas.microsoft.com/office/drawing/2014/main" id="{B52A0FB9-1E38-B56B-0D01-742D4E22350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637" t="195" r="56548" b="54885"/>
          <a:stretch/>
        </p:blipFill>
        <p:spPr bwMode="auto">
          <a:xfrm>
            <a:off x="139958" y="1408922"/>
            <a:ext cx="4385388" cy="535577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7AF6B46F-6D36-B9E9-EBFB-6E0BF3CCC550}"/>
              </a:ext>
            </a:extLst>
          </p:cNvPr>
          <p:cNvSpPr txBox="1"/>
          <p:nvPr/>
        </p:nvSpPr>
        <p:spPr>
          <a:xfrm>
            <a:off x="10601702" y="6488668"/>
            <a:ext cx="1600183" cy="369332"/>
          </a:xfrm>
          <a:prstGeom prst="rect">
            <a:avLst/>
          </a:prstGeom>
          <a:noFill/>
        </p:spPr>
        <p:txBody>
          <a:bodyPr wrap="none" rtlCol="0">
            <a:spAutoFit/>
          </a:bodyPr>
          <a:lstStyle>
            <a:defPPr>
              <a:defRPr lang="fr-FR"/>
            </a:defPPr>
            <a:lvl1pPr algn="r">
              <a:defRPr/>
            </a:lvl1pPr>
          </a:lstStyle>
          <a:p>
            <a:r>
              <a:rPr lang="fr-FR" noProof="0" dirty="0"/>
              <a:t>Dickson, 2023</a:t>
            </a:r>
          </a:p>
        </p:txBody>
      </p:sp>
      <p:pic>
        <p:nvPicPr>
          <p:cNvPr id="2052" name="Picture 4">
            <a:extLst>
              <a:ext uri="{FF2B5EF4-FFF2-40B4-BE49-F238E27FC236}">
                <a16:creationId xmlns:a16="http://schemas.microsoft.com/office/drawing/2014/main" id="{2BFEDD02-5DAA-4E0E-2DCC-84E921C8CA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837" t="176" r="12291" b="54558"/>
          <a:stretch/>
        </p:blipFill>
        <p:spPr bwMode="auto">
          <a:xfrm>
            <a:off x="4525346" y="1393243"/>
            <a:ext cx="4490067" cy="539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573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B4D20FF-95FB-09DA-0696-8F7DA85792C9}"/>
              </a:ext>
            </a:extLst>
          </p:cNvPr>
          <p:cNvPicPr>
            <a:picLocks noChangeAspect="1"/>
          </p:cNvPicPr>
          <p:nvPr/>
        </p:nvPicPr>
        <p:blipFill>
          <a:blip r:embed="rId3"/>
          <a:stretch>
            <a:fillRect/>
          </a:stretch>
        </p:blipFill>
        <p:spPr>
          <a:xfrm>
            <a:off x="4428397" y="3651295"/>
            <a:ext cx="7763603" cy="3206706"/>
          </a:xfrm>
          <a:prstGeom prst="rect">
            <a:avLst/>
          </a:prstGeom>
        </p:spPr>
      </p:pic>
      <p:pic>
        <p:nvPicPr>
          <p:cNvPr id="1030" name="Picture 6" descr="Scheltens - Alzheimercentrum Amsterdam">
            <a:extLst>
              <a:ext uri="{FF2B5EF4-FFF2-40B4-BE49-F238E27FC236}">
                <a16:creationId xmlns:a16="http://schemas.microsoft.com/office/drawing/2014/main" id="{4365682C-57E0-1D2E-7CC3-EC76AB971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0467" y="100584"/>
            <a:ext cx="1407930" cy="1504658"/>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Wiesje van der Flier | Amsterdam UMC">
            <a:extLst>
              <a:ext uri="{FF2B5EF4-FFF2-40B4-BE49-F238E27FC236}">
                <a16:creationId xmlns:a16="http://schemas.microsoft.com/office/drawing/2014/main" id="{803490E1-27D0-D93E-24BD-53F32F1381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680" y="892882"/>
            <a:ext cx="1313424" cy="1970136"/>
          </a:xfrm>
          <a:prstGeom prst="ellipse">
            <a:avLst/>
          </a:prstGeom>
          <a:noFill/>
          <a:extLst>
            <a:ext uri="{909E8E84-426E-40DD-AFC4-6F175D3DCCD1}">
              <a14:hiddenFill xmlns:a14="http://schemas.microsoft.com/office/drawing/2010/main">
                <a:solidFill>
                  <a:srgbClr val="FFFFFF"/>
                </a:solidFill>
              </a14:hiddenFill>
            </a:ext>
          </a:extLst>
        </p:spPr>
      </p:pic>
      <p:sp>
        <p:nvSpPr>
          <p:cNvPr id="8" name="Titolo 7">
            <a:extLst>
              <a:ext uri="{FF2B5EF4-FFF2-40B4-BE49-F238E27FC236}">
                <a16:creationId xmlns:a16="http://schemas.microsoft.com/office/drawing/2014/main" id="{674C1BB6-849D-C002-9D43-AA6862962ABB}"/>
              </a:ext>
            </a:extLst>
          </p:cNvPr>
          <p:cNvSpPr>
            <a:spLocks noGrp="1"/>
          </p:cNvSpPr>
          <p:nvPr>
            <p:ph type="title"/>
          </p:nvPr>
        </p:nvSpPr>
        <p:spPr/>
        <p:txBody>
          <a:bodyPr/>
          <a:lstStyle/>
          <a:p>
            <a:r>
              <a:rPr lang="fr-FR" dirty="0"/>
              <a:t>Actualités</a:t>
            </a:r>
            <a:endParaRPr lang="fr-CH" dirty="0"/>
          </a:p>
        </p:txBody>
      </p:sp>
      <p:pic>
        <p:nvPicPr>
          <p:cNvPr id="7" name="Immagine 6">
            <a:extLst>
              <a:ext uri="{FF2B5EF4-FFF2-40B4-BE49-F238E27FC236}">
                <a16:creationId xmlns:a16="http://schemas.microsoft.com/office/drawing/2014/main" id="{68A17825-A625-EEFF-9A89-917A5779FF14}"/>
              </a:ext>
            </a:extLst>
          </p:cNvPr>
          <p:cNvPicPr>
            <a:picLocks noChangeAspect="1"/>
          </p:cNvPicPr>
          <p:nvPr/>
        </p:nvPicPr>
        <p:blipFill>
          <a:blip r:embed="rId6"/>
          <a:stretch>
            <a:fillRect/>
          </a:stretch>
        </p:blipFill>
        <p:spPr>
          <a:xfrm>
            <a:off x="4428397" y="-11600"/>
            <a:ext cx="7763603" cy="3662895"/>
          </a:xfrm>
          <a:prstGeom prst="rect">
            <a:avLst/>
          </a:prstGeom>
        </p:spPr>
      </p:pic>
      <p:pic>
        <p:nvPicPr>
          <p:cNvPr id="1028" name="Picture 4" descr="Brigham and Women's Hospital - Dr. Dennis Selkoe, MD, co-director of the  Ann Romney Center for Neurologic Diseases, has been at the forefront of  research into the causes of Alzheimer's disease throughout">
            <a:extLst>
              <a:ext uri="{FF2B5EF4-FFF2-40B4-BE49-F238E27FC236}">
                <a16:creationId xmlns:a16="http://schemas.microsoft.com/office/drawing/2014/main" id="{260CF9E7-5D77-1AA6-4BAB-7BB798E08E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4353418"/>
            <a:ext cx="1484225" cy="2230393"/>
          </a:xfrm>
          <a:prstGeom prst="ellipse">
            <a:avLst/>
          </a:prstGeom>
          <a:noFill/>
          <a:extLst>
            <a:ext uri="{909E8E84-426E-40DD-AFC4-6F175D3DCCD1}">
              <a14:hiddenFill xmlns:a14="http://schemas.microsoft.com/office/drawing/2010/main">
                <a:solidFill>
                  <a:srgbClr val="FFFFFF"/>
                </a:solidFill>
              </a14:hiddenFill>
            </a:ext>
          </a:extLst>
        </p:spPr>
      </p:pic>
      <p:pic>
        <p:nvPicPr>
          <p:cNvPr id="1032" name="Picture 8" descr="Amsterdam UMC, Locatie VUmc - Charlotte Teunissen is op zoek naar een  biomarker voor MS">
            <a:extLst>
              <a:ext uri="{FF2B5EF4-FFF2-40B4-BE49-F238E27FC236}">
                <a16:creationId xmlns:a16="http://schemas.microsoft.com/office/drawing/2014/main" id="{D9F10BA0-B684-FD2C-7E9A-7422CB5687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62251" y="2383746"/>
            <a:ext cx="2530755" cy="1686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623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F952EE9-E405-BE84-D52E-107212DEAB38}"/>
              </a:ext>
            </a:extLst>
          </p:cNvPr>
          <p:cNvSpPr>
            <a:spLocks noGrp="1"/>
          </p:cNvSpPr>
          <p:nvPr>
            <p:ph type="title"/>
          </p:nvPr>
        </p:nvSpPr>
        <p:spPr/>
        <p:txBody>
          <a:bodyPr/>
          <a:lstStyle/>
          <a:p>
            <a:r>
              <a:rPr lang="fr-FR" noProof="0" dirty="0"/>
              <a:t>IAA – effets à long terme</a:t>
            </a:r>
          </a:p>
        </p:txBody>
      </p:sp>
      <p:pic>
        <p:nvPicPr>
          <p:cNvPr id="4" name="Picture 2" descr="Fig. 9">
            <a:extLst>
              <a:ext uri="{FF2B5EF4-FFF2-40B4-BE49-F238E27FC236}">
                <a16:creationId xmlns:a16="http://schemas.microsoft.com/office/drawing/2014/main" id="{720BBB2E-1F46-74AE-CD87-E44818FF9D5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7101"/>
          <a:stretch/>
        </p:blipFill>
        <p:spPr bwMode="auto">
          <a:xfrm>
            <a:off x="2453420" y="1825625"/>
            <a:ext cx="7285160" cy="4351338"/>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4">
            <a:extLst>
              <a:ext uri="{FF2B5EF4-FFF2-40B4-BE49-F238E27FC236}">
                <a16:creationId xmlns:a16="http://schemas.microsoft.com/office/drawing/2014/main" id="{08CEA6AA-BDB3-CA6C-7A93-1EF05908F2E4}"/>
              </a:ext>
            </a:extLst>
          </p:cNvPr>
          <p:cNvSpPr txBox="1"/>
          <p:nvPr/>
        </p:nvSpPr>
        <p:spPr>
          <a:xfrm>
            <a:off x="10580159" y="6488668"/>
            <a:ext cx="1621726" cy="369332"/>
          </a:xfrm>
          <a:prstGeom prst="rect">
            <a:avLst/>
          </a:prstGeom>
          <a:noFill/>
        </p:spPr>
        <p:txBody>
          <a:bodyPr wrap="none" rtlCol="0">
            <a:spAutoFit/>
          </a:bodyPr>
          <a:lstStyle>
            <a:defPPr>
              <a:defRPr lang="fr-FR"/>
            </a:defPPr>
            <a:lvl1pPr algn="r">
              <a:defRPr/>
            </a:lvl1pPr>
          </a:lstStyle>
          <a:p>
            <a:r>
              <a:rPr lang="fr-FR" noProof="0" dirty="0" err="1"/>
              <a:t>McDade</a:t>
            </a:r>
            <a:r>
              <a:rPr lang="fr-FR" noProof="0" dirty="0"/>
              <a:t>, 2022</a:t>
            </a:r>
          </a:p>
        </p:txBody>
      </p:sp>
    </p:spTree>
    <p:extLst>
      <p:ext uri="{BB962C8B-B14F-4D97-AF65-F5344CB8AC3E}">
        <p14:creationId xmlns:p14="http://schemas.microsoft.com/office/powerpoint/2010/main" val="4193957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31FA0A-CAA5-C496-8EA1-E0E20497AC91}"/>
              </a:ext>
            </a:extLst>
          </p:cNvPr>
          <p:cNvSpPr>
            <a:spLocks noGrp="1"/>
          </p:cNvSpPr>
          <p:nvPr>
            <p:ph type="title"/>
          </p:nvPr>
        </p:nvSpPr>
        <p:spPr/>
        <p:txBody>
          <a:bodyPr/>
          <a:lstStyle/>
          <a:p>
            <a:r>
              <a:rPr lang="fr-FR" noProof="0" dirty="0"/>
              <a:t>IAA – administration(s)</a:t>
            </a:r>
          </a:p>
        </p:txBody>
      </p:sp>
      <p:sp>
        <p:nvSpPr>
          <p:cNvPr id="3" name="Segnaposto contenuto 2">
            <a:extLst>
              <a:ext uri="{FF2B5EF4-FFF2-40B4-BE49-F238E27FC236}">
                <a16:creationId xmlns:a16="http://schemas.microsoft.com/office/drawing/2014/main" id="{0E9762FC-450B-E200-D295-0517ADE2A198}"/>
              </a:ext>
            </a:extLst>
          </p:cNvPr>
          <p:cNvSpPr>
            <a:spLocks noGrp="1"/>
          </p:cNvSpPr>
          <p:nvPr>
            <p:ph sz="half" idx="1"/>
          </p:nvPr>
        </p:nvSpPr>
        <p:spPr/>
        <p:txBody>
          <a:bodyPr/>
          <a:lstStyle/>
          <a:p>
            <a:r>
              <a:rPr lang="fr-FR" noProof="0" dirty="0"/>
              <a:t>Lecanemab</a:t>
            </a:r>
          </a:p>
          <a:p>
            <a:pPr lvl="1"/>
            <a:r>
              <a:rPr lang="fr-FR" noProof="0" dirty="0"/>
              <a:t>Perfusion IV</a:t>
            </a:r>
          </a:p>
          <a:p>
            <a:pPr lvl="1"/>
            <a:r>
              <a:rPr lang="fr-FR" noProof="0" dirty="0">
                <a:solidFill>
                  <a:schemeClr val="bg1">
                    <a:lumMod val="75000"/>
                  </a:schemeClr>
                </a:solidFill>
              </a:rPr>
              <a:t>Injection SC</a:t>
            </a:r>
          </a:p>
          <a:p>
            <a:pPr lvl="1"/>
            <a:r>
              <a:rPr lang="fr-FR" noProof="0" dirty="0"/>
              <a:t>Bimensuelle</a:t>
            </a:r>
          </a:p>
          <a:p>
            <a:pPr lvl="1"/>
            <a:r>
              <a:rPr lang="fr-FR" noProof="0" dirty="0" err="1"/>
              <a:t>Prescrition</a:t>
            </a:r>
            <a:r>
              <a:rPr lang="fr-FR" noProof="0" dirty="0"/>
              <a:t> continue</a:t>
            </a:r>
          </a:p>
        </p:txBody>
      </p:sp>
      <p:sp>
        <p:nvSpPr>
          <p:cNvPr id="4" name="Segnaposto contenuto 3">
            <a:extLst>
              <a:ext uri="{FF2B5EF4-FFF2-40B4-BE49-F238E27FC236}">
                <a16:creationId xmlns:a16="http://schemas.microsoft.com/office/drawing/2014/main" id="{5D119B95-3318-7DAA-61F8-7D022CEE3294}"/>
              </a:ext>
            </a:extLst>
          </p:cNvPr>
          <p:cNvSpPr>
            <a:spLocks noGrp="1"/>
          </p:cNvSpPr>
          <p:nvPr>
            <p:ph sz="half" idx="2"/>
          </p:nvPr>
        </p:nvSpPr>
        <p:spPr/>
        <p:txBody>
          <a:bodyPr/>
          <a:lstStyle/>
          <a:p>
            <a:r>
              <a:rPr lang="fr-FR" noProof="0" dirty="0"/>
              <a:t>Donanemab</a:t>
            </a:r>
          </a:p>
          <a:p>
            <a:pPr lvl="1"/>
            <a:r>
              <a:rPr lang="fr-FR" noProof="0" dirty="0"/>
              <a:t>Perfusion IV</a:t>
            </a:r>
          </a:p>
          <a:p>
            <a:pPr lvl="1"/>
            <a:endParaRPr lang="fr-FR" noProof="0" dirty="0"/>
          </a:p>
          <a:p>
            <a:pPr lvl="1"/>
            <a:r>
              <a:rPr lang="fr-FR" noProof="0" dirty="0"/>
              <a:t>Mensuelle</a:t>
            </a:r>
          </a:p>
          <a:p>
            <a:pPr lvl="1"/>
            <a:r>
              <a:rPr lang="fr-FR" noProof="0" dirty="0"/>
              <a:t>Arrêt prescription dès </a:t>
            </a:r>
            <a:r>
              <a:rPr lang="fr-FR" noProof="0" dirty="0" err="1"/>
              <a:t>normalization</a:t>
            </a:r>
            <a:r>
              <a:rPr lang="fr-FR" noProof="0" dirty="0"/>
              <a:t> PET amyloïde</a:t>
            </a:r>
          </a:p>
          <a:p>
            <a:pPr lvl="2"/>
            <a:r>
              <a:rPr lang="fr-FR" noProof="0" dirty="0"/>
              <a:t>15% à 24 </a:t>
            </a:r>
            <a:r>
              <a:rPr lang="fr-FR" noProof="0" dirty="0" err="1"/>
              <a:t>sem</a:t>
            </a:r>
            <a:endParaRPr lang="fr-FR" noProof="0" dirty="0"/>
          </a:p>
          <a:p>
            <a:pPr lvl="2"/>
            <a:r>
              <a:rPr lang="fr-FR" noProof="0" dirty="0"/>
              <a:t>36% à 52 </a:t>
            </a:r>
            <a:r>
              <a:rPr lang="fr-FR" noProof="0" dirty="0" err="1"/>
              <a:t>sem</a:t>
            </a:r>
            <a:endParaRPr lang="fr-FR" noProof="0" dirty="0"/>
          </a:p>
          <a:p>
            <a:pPr lvl="2"/>
            <a:r>
              <a:rPr lang="fr-FR" noProof="0" dirty="0"/>
              <a:t>52% à 76 </a:t>
            </a:r>
            <a:r>
              <a:rPr lang="fr-FR" noProof="0" dirty="0" err="1"/>
              <a:t>sem</a:t>
            </a:r>
            <a:endParaRPr lang="fr-FR" noProof="0" dirty="0"/>
          </a:p>
          <a:p>
            <a:pPr marL="457200" lvl="1" indent="0">
              <a:buNone/>
            </a:pPr>
            <a:endParaRPr lang="fr-FR" noProof="0" dirty="0"/>
          </a:p>
        </p:txBody>
      </p:sp>
    </p:spTree>
    <p:extLst>
      <p:ext uri="{BB962C8B-B14F-4D97-AF65-F5344CB8AC3E}">
        <p14:creationId xmlns:p14="http://schemas.microsoft.com/office/powerpoint/2010/main" val="34737332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525AED-F537-7CE0-4EEB-7A9FE419D550}"/>
              </a:ext>
            </a:extLst>
          </p:cNvPr>
          <p:cNvSpPr>
            <a:spLocks noGrp="1"/>
          </p:cNvSpPr>
          <p:nvPr>
            <p:ph type="title"/>
          </p:nvPr>
        </p:nvSpPr>
        <p:spPr/>
        <p:txBody>
          <a:bodyPr/>
          <a:lstStyle/>
          <a:p>
            <a:r>
              <a:rPr lang="fr-FR" noProof="0" dirty="0"/>
              <a:t>IAA – effets indésirables</a:t>
            </a:r>
          </a:p>
        </p:txBody>
      </p:sp>
      <p:sp>
        <p:nvSpPr>
          <p:cNvPr id="3" name="Segnaposto contenuto 2">
            <a:extLst>
              <a:ext uri="{FF2B5EF4-FFF2-40B4-BE49-F238E27FC236}">
                <a16:creationId xmlns:a16="http://schemas.microsoft.com/office/drawing/2014/main" id="{166BA225-8108-0BDC-8162-721E1712F1E5}"/>
              </a:ext>
            </a:extLst>
          </p:cNvPr>
          <p:cNvSpPr>
            <a:spLocks noGrp="1"/>
          </p:cNvSpPr>
          <p:nvPr>
            <p:ph idx="1"/>
          </p:nvPr>
        </p:nvSpPr>
        <p:spPr/>
        <p:txBody>
          <a:bodyPr/>
          <a:lstStyle/>
          <a:p>
            <a:r>
              <a:rPr lang="fr-FR" noProof="0" dirty="0"/>
              <a:t>Effets indésirables menant à l’arrêt de l’étude</a:t>
            </a:r>
          </a:p>
          <a:p>
            <a:pPr lvl="1"/>
            <a:r>
              <a:rPr lang="fr-FR" noProof="0" dirty="0"/>
              <a:t>Lecanemab: 7% vs 3%</a:t>
            </a:r>
          </a:p>
          <a:p>
            <a:pPr lvl="1"/>
            <a:r>
              <a:rPr lang="fr-FR" noProof="0" dirty="0"/>
              <a:t>Donanemab: 13% vs 4%</a:t>
            </a:r>
          </a:p>
          <a:p>
            <a:endParaRPr lang="fr-FR" noProof="0" dirty="0"/>
          </a:p>
          <a:p>
            <a:r>
              <a:rPr lang="fr-FR" noProof="0" dirty="0"/>
              <a:t>Infusion-</a:t>
            </a:r>
            <a:r>
              <a:rPr lang="fr-FR" noProof="0" dirty="0" err="1"/>
              <a:t>related</a:t>
            </a:r>
            <a:r>
              <a:rPr lang="fr-FR" noProof="0" dirty="0"/>
              <a:t> </a:t>
            </a:r>
            <a:r>
              <a:rPr lang="fr-FR" noProof="0" dirty="0" err="1"/>
              <a:t>reactions</a:t>
            </a:r>
            <a:endParaRPr lang="fr-FR" noProof="0" dirty="0"/>
          </a:p>
          <a:p>
            <a:pPr lvl="1"/>
            <a:r>
              <a:rPr lang="fr-FR" noProof="0" dirty="0"/>
              <a:t>Lecanemab: 26% vs 7%</a:t>
            </a:r>
          </a:p>
          <a:p>
            <a:pPr lvl="1"/>
            <a:r>
              <a:rPr lang="fr-FR" noProof="0" dirty="0"/>
              <a:t>Donanemab: 9% vs 1%</a:t>
            </a:r>
          </a:p>
          <a:p>
            <a:endParaRPr lang="fr-FR" noProof="0" dirty="0"/>
          </a:p>
          <a:p>
            <a:r>
              <a:rPr lang="fr-FR" noProof="0" dirty="0" err="1"/>
              <a:t>Amyloid-related</a:t>
            </a:r>
            <a:r>
              <a:rPr lang="fr-FR" noProof="0" dirty="0"/>
              <a:t> </a:t>
            </a:r>
            <a:r>
              <a:rPr lang="fr-FR" noProof="0" dirty="0" err="1"/>
              <a:t>imaging</a:t>
            </a:r>
            <a:r>
              <a:rPr lang="fr-FR" noProof="0" dirty="0"/>
              <a:t> </a:t>
            </a:r>
            <a:r>
              <a:rPr lang="fr-FR" noProof="0" dirty="0" err="1"/>
              <a:t>abnormalities</a:t>
            </a:r>
            <a:r>
              <a:rPr lang="fr-FR" noProof="0" dirty="0"/>
              <a:t> (ARIA)</a:t>
            </a:r>
          </a:p>
          <a:p>
            <a:endParaRPr lang="fr-FR" noProof="0" dirty="0"/>
          </a:p>
        </p:txBody>
      </p:sp>
      <p:sp>
        <p:nvSpPr>
          <p:cNvPr id="5" name="ZoneTexte 4">
            <a:extLst>
              <a:ext uri="{FF2B5EF4-FFF2-40B4-BE49-F238E27FC236}">
                <a16:creationId xmlns:a16="http://schemas.microsoft.com/office/drawing/2014/main" id="{F3251689-055D-A7DB-C96C-03C685048CBD}"/>
              </a:ext>
            </a:extLst>
          </p:cNvPr>
          <p:cNvSpPr txBox="1"/>
          <p:nvPr/>
        </p:nvSpPr>
        <p:spPr>
          <a:xfrm>
            <a:off x="9288523" y="6488668"/>
            <a:ext cx="2913362" cy="369332"/>
          </a:xfrm>
          <a:prstGeom prst="rect">
            <a:avLst/>
          </a:prstGeom>
          <a:noFill/>
        </p:spPr>
        <p:txBody>
          <a:bodyPr wrap="none" rtlCol="0">
            <a:spAutoFit/>
          </a:bodyPr>
          <a:lstStyle>
            <a:defPPr>
              <a:defRPr lang="fr-FR"/>
            </a:defPPr>
            <a:lvl1pPr algn="r">
              <a:defRPr/>
            </a:lvl1pPr>
          </a:lstStyle>
          <a:p>
            <a:r>
              <a:rPr lang="fr-FR" noProof="0" dirty="0"/>
              <a:t>Van Dyck, 2022; </a:t>
            </a:r>
            <a:r>
              <a:rPr lang="fr-FR" noProof="0" dirty="0" err="1"/>
              <a:t>Sims</a:t>
            </a:r>
            <a:r>
              <a:rPr lang="fr-FR" noProof="0" dirty="0"/>
              <a:t>, 2023</a:t>
            </a:r>
          </a:p>
        </p:txBody>
      </p:sp>
    </p:spTree>
    <p:extLst>
      <p:ext uri="{BB962C8B-B14F-4D97-AF65-F5344CB8AC3E}">
        <p14:creationId xmlns:p14="http://schemas.microsoft.com/office/powerpoint/2010/main" val="2132908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ZoneTexte 3"/>
          <p:cNvSpPr txBox="1"/>
          <p:nvPr/>
        </p:nvSpPr>
        <p:spPr>
          <a:xfrm>
            <a:off x="7153993" y="5695806"/>
            <a:ext cx="5005858" cy="369332"/>
          </a:xfrm>
          <a:prstGeom prst="rect">
            <a:avLst/>
          </a:prstGeom>
          <a:noFill/>
        </p:spPr>
        <p:txBody>
          <a:bodyPr wrap="none" rtlCol="0">
            <a:spAutoFit/>
          </a:bodyPr>
          <a:lstStyle/>
          <a:p>
            <a:r>
              <a:rPr lang="fr-FR" noProof="0" dirty="0" err="1">
                <a:solidFill>
                  <a:schemeClr val="bg1"/>
                </a:solidFill>
              </a:rPr>
              <a:t>Vasogenic</a:t>
            </a:r>
            <a:r>
              <a:rPr lang="fr-FR" noProof="0" dirty="0">
                <a:solidFill>
                  <a:schemeClr val="bg1"/>
                </a:solidFill>
              </a:rPr>
              <a:t> </a:t>
            </a:r>
            <a:r>
              <a:rPr lang="fr-FR" noProof="0" dirty="0" err="1">
                <a:solidFill>
                  <a:schemeClr val="bg1"/>
                </a:solidFill>
              </a:rPr>
              <a:t>edema</a:t>
            </a:r>
            <a:r>
              <a:rPr lang="fr-FR" noProof="0" dirty="0">
                <a:solidFill>
                  <a:schemeClr val="bg1"/>
                </a:solidFill>
              </a:rPr>
              <a:t>: no </a:t>
            </a:r>
            <a:r>
              <a:rPr lang="fr-FR" noProof="0" dirty="0" err="1">
                <a:solidFill>
                  <a:schemeClr val="bg1"/>
                </a:solidFill>
              </a:rPr>
              <a:t>restricted</a:t>
            </a:r>
            <a:r>
              <a:rPr lang="fr-FR" noProof="0" dirty="0">
                <a:solidFill>
                  <a:schemeClr val="bg1"/>
                </a:solidFill>
              </a:rPr>
              <a:t> diffusion on DWI</a:t>
            </a:r>
          </a:p>
        </p:txBody>
      </p:sp>
      <p:sp>
        <p:nvSpPr>
          <p:cNvPr id="6" name="Titolo 5">
            <a:extLst>
              <a:ext uri="{FF2B5EF4-FFF2-40B4-BE49-F238E27FC236}">
                <a16:creationId xmlns:a16="http://schemas.microsoft.com/office/drawing/2014/main" id="{6F192770-B322-BB11-6B7C-FBF7069087EB}"/>
              </a:ext>
            </a:extLst>
          </p:cNvPr>
          <p:cNvSpPr>
            <a:spLocks noGrp="1"/>
          </p:cNvSpPr>
          <p:nvPr>
            <p:ph type="title"/>
          </p:nvPr>
        </p:nvSpPr>
        <p:spPr/>
        <p:txBody>
          <a:bodyPr/>
          <a:lstStyle/>
          <a:p>
            <a:r>
              <a:rPr lang="fr-FR" noProof="0" dirty="0" err="1">
                <a:solidFill>
                  <a:schemeClr val="bg1"/>
                </a:solidFill>
              </a:rPr>
              <a:t>Amyloid-related</a:t>
            </a:r>
            <a:r>
              <a:rPr lang="fr-FR" noProof="0" dirty="0">
                <a:solidFill>
                  <a:schemeClr val="bg1"/>
                </a:solidFill>
              </a:rPr>
              <a:t> </a:t>
            </a:r>
            <a:r>
              <a:rPr lang="fr-FR" noProof="0" dirty="0" err="1">
                <a:solidFill>
                  <a:schemeClr val="bg1"/>
                </a:solidFill>
              </a:rPr>
              <a:t>imaging</a:t>
            </a:r>
            <a:r>
              <a:rPr lang="fr-FR" noProof="0" dirty="0">
                <a:solidFill>
                  <a:schemeClr val="bg1"/>
                </a:solidFill>
              </a:rPr>
              <a:t> </a:t>
            </a:r>
            <a:r>
              <a:rPr lang="fr-FR" noProof="0" dirty="0" err="1">
                <a:solidFill>
                  <a:schemeClr val="bg1"/>
                </a:solidFill>
              </a:rPr>
              <a:t>abnormalities</a:t>
            </a:r>
            <a:r>
              <a:rPr lang="fr-FR" noProof="0" dirty="0">
                <a:solidFill>
                  <a:schemeClr val="bg1"/>
                </a:solidFill>
              </a:rPr>
              <a:t> (ARIA)</a:t>
            </a:r>
          </a:p>
        </p:txBody>
      </p:sp>
      <p:sp>
        <p:nvSpPr>
          <p:cNvPr id="7" name="ZoneTexte 4">
            <a:extLst>
              <a:ext uri="{FF2B5EF4-FFF2-40B4-BE49-F238E27FC236}">
                <a16:creationId xmlns:a16="http://schemas.microsoft.com/office/drawing/2014/main" id="{386C0B46-0787-86BA-695E-63CDFC9ABDE7}"/>
              </a:ext>
            </a:extLst>
          </p:cNvPr>
          <p:cNvSpPr txBox="1"/>
          <p:nvPr/>
        </p:nvSpPr>
        <p:spPr>
          <a:xfrm>
            <a:off x="0" y="6488668"/>
            <a:ext cx="2908425" cy="369332"/>
          </a:xfrm>
          <a:prstGeom prst="rect">
            <a:avLst/>
          </a:prstGeom>
          <a:noFill/>
        </p:spPr>
        <p:txBody>
          <a:bodyPr wrap="none" rtlCol="0">
            <a:spAutoFit/>
          </a:bodyPr>
          <a:lstStyle>
            <a:defPPr>
              <a:defRPr lang="fr-FR"/>
            </a:defPPr>
            <a:lvl1pPr algn="r">
              <a:defRPr/>
            </a:lvl1pPr>
          </a:lstStyle>
          <a:p>
            <a:pPr algn="l"/>
            <a:r>
              <a:rPr lang="fr-FR" noProof="0" dirty="0">
                <a:solidFill>
                  <a:schemeClr val="bg1"/>
                </a:solidFill>
              </a:rPr>
              <a:t>Filippi, 2022; </a:t>
            </a:r>
            <a:r>
              <a:rPr lang="fr-FR" noProof="0" dirty="0" err="1">
                <a:solidFill>
                  <a:schemeClr val="bg1"/>
                </a:solidFill>
              </a:rPr>
              <a:t>Barakos</a:t>
            </a:r>
            <a:r>
              <a:rPr lang="fr-FR" noProof="0" dirty="0">
                <a:solidFill>
                  <a:schemeClr val="bg1"/>
                </a:solidFill>
              </a:rPr>
              <a:t>, 2013</a:t>
            </a:r>
          </a:p>
        </p:txBody>
      </p:sp>
      <p:pic>
        <p:nvPicPr>
          <p:cNvPr id="5" name="Image 3">
            <a:extLst>
              <a:ext uri="{FF2B5EF4-FFF2-40B4-BE49-F238E27FC236}">
                <a16:creationId xmlns:a16="http://schemas.microsoft.com/office/drawing/2014/main" id="{3434E6C3-C3EC-BAF0-6777-3F6D3D873061}"/>
              </a:ext>
            </a:extLst>
          </p:cNvPr>
          <p:cNvPicPr>
            <a:picLocks noChangeAspect="1"/>
          </p:cNvPicPr>
          <p:nvPr/>
        </p:nvPicPr>
        <p:blipFill rotWithShape="1">
          <a:blip r:embed="rId3"/>
          <a:srcRect l="18257" t="29841" r="34868" b="25258"/>
          <a:stretch/>
        </p:blipFill>
        <p:spPr>
          <a:xfrm>
            <a:off x="-141514" y="1954130"/>
            <a:ext cx="6824297" cy="367707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7834" y="1954130"/>
            <a:ext cx="5670598" cy="3677070"/>
          </a:xfrm>
          <a:prstGeom prst="rect">
            <a:avLst/>
          </a:prstGeom>
        </p:spPr>
      </p:pic>
    </p:spTree>
    <p:extLst>
      <p:ext uri="{BB962C8B-B14F-4D97-AF65-F5344CB8AC3E}">
        <p14:creationId xmlns:p14="http://schemas.microsoft.com/office/powerpoint/2010/main" val="79151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7549"/>
            <a:ext cx="12192000" cy="4778098"/>
          </a:xfrm>
          <a:prstGeom prst="rect">
            <a:avLst/>
          </a:prstGeom>
        </p:spPr>
      </p:pic>
      <p:sp>
        <p:nvSpPr>
          <p:cNvPr id="2" name="ZoneTexte 4">
            <a:extLst>
              <a:ext uri="{FF2B5EF4-FFF2-40B4-BE49-F238E27FC236}">
                <a16:creationId xmlns:a16="http://schemas.microsoft.com/office/drawing/2014/main" id="{9C2C5F03-E8F2-D851-2EF3-FA77E37AFE80}"/>
              </a:ext>
            </a:extLst>
          </p:cNvPr>
          <p:cNvSpPr txBox="1"/>
          <p:nvPr/>
        </p:nvSpPr>
        <p:spPr>
          <a:xfrm>
            <a:off x="0" y="6488668"/>
            <a:ext cx="1492716" cy="369332"/>
          </a:xfrm>
          <a:prstGeom prst="rect">
            <a:avLst/>
          </a:prstGeom>
          <a:noFill/>
        </p:spPr>
        <p:txBody>
          <a:bodyPr wrap="none" rtlCol="0">
            <a:spAutoFit/>
          </a:bodyPr>
          <a:lstStyle>
            <a:defPPr>
              <a:defRPr lang="fr-FR"/>
            </a:defPPr>
            <a:lvl1pPr algn="r">
              <a:defRPr/>
            </a:lvl1pPr>
          </a:lstStyle>
          <a:p>
            <a:pPr algn="l"/>
            <a:r>
              <a:rPr lang="fr-FR" noProof="0" dirty="0" err="1"/>
              <a:t>Hampel</a:t>
            </a:r>
            <a:r>
              <a:rPr lang="fr-FR" noProof="0" dirty="0"/>
              <a:t>, 2023</a:t>
            </a:r>
          </a:p>
        </p:txBody>
      </p:sp>
      <p:sp>
        <p:nvSpPr>
          <p:cNvPr id="3" name="Titolo 2">
            <a:extLst>
              <a:ext uri="{FF2B5EF4-FFF2-40B4-BE49-F238E27FC236}">
                <a16:creationId xmlns:a16="http://schemas.microsoft.com/office/drawing/2014/main" id="{90C55166-6FA2-F40A-A606-C99C361A128E}"/>
              </a:ext>
            </a:extLst>
          </p:cNvPr>
          <p:cNvSpPr>
            <a:spLocks noGrp="1"/>
          </p:cNvSpPr>
          <p:nvPr>
            <p:ph type="title"/>
          </p:nvPr>
        </p:nvSpPr>
        <p:spPr/>
        <p:txBody>
          <a:bodyPr/>
          <a:lstStyle/>
          <a:p>
            <a:r>
              <a:rPr lang="fr-FR" noProof="0" dirty="0" err="1"/>
              <a:t>Amyloid-related</a:t>
            </a:r>
            <a:r>
              <a:rPr lang="fr-FR" noProof="0" dirty="0"/>
              <a:t> </a:t>
            </a:r>
            <a:r>
              <a:rPr lang="fr-FR" noProof="0" dirty="0" err="1"/>
              <a:t>imaging</a:t>
            </a:r>
            <a:r>
              <a:rPr lang="fr-FR" noProof="0" dirty="0"/>
              <a:t> </a:t>
            </a:r>
            <a:r>
              <a:rPr lang="fr-FR" noProof="0" dirty="0" err="1"/>
              <a:t>abnormalities</a:t>
            </a:r>
            <a:r>
              <a:rPr lang="fr-FR" noProof="0" dirty="0"/>
              <a:t> (ARIA)</a:t>
            </a:r>
          </a:p>
        </p:txBody>
      </p:sp>
    </p:spTree>
    <p:extLst>
      <p:ext uri="{BB962C8B-B14F-4D97-AF65-F5344CB8AC3E}">
        <p14:creationId xmlns:p14="http://schemas.microsoft.com/office/powerpoint/2010/main" val="10249125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C944A2A-1069-A874-1831-FEB6D4C3540C}"/>
              </a:ext>
            </a:extLst>
          </p:cNvPr>
          <p:cNvPicPr>
            <a:picLocks noChangeAspect="1"/>
          </p:cNvPicPr>
          <p:nvPr/>
        </p:nvPicPr>
        <p:blipFill>
          <a:blip r:embed="rId3">
            <a:extLst>
              <a:ext uri="{28A0092B-C50C-407E-A947-70E740481C1C}">
                <a14:useLocalDpi xmlns:a14="http://schemas.microsoft.com/office/drawing/2010/main" val="0"/>
              </a:ext>
            </a:extLst>
          </a:blip>
          <a:srcRect l="34297" t="66576" r="36953" b="5681"/>
          <a:stretch/>
        </p:blipFill>
        <p:spPr>
          <a:xfrm>
            <a:off x="4267200" y="4019550"/>
            <a:ext cx="3505200" cy="1325564"/>
          </a:xfrm>
          <a:prstGeom prst="rect">
            <a:avLst/>
          </a:prstGeom>
        </p:spPr>
      </p:pic>
      <p:pic>
        <p:nvPicPr>
          <p:cNvPr id="5" name="Image 4">
            <a:extLst>
              <a:ext uri="{FF2B5EF4-FFF2-40B4-BE49-F238E27FC236}">
                <a16:creationId xmlns:a16="http://schemas.microsoft.com/office/drawing/2014/main" id="{D87953A2-66C1-5316-42DB-48CC764AA360}"/>
              </a:ext>
            </a:extLst>
          </p:cNvPr>
          <p:cNvPicPr>
            <a:picLocks noChangeAspect="1"/>
          </p:cNvPicPr>
          <p:nvPr/>
        </p:nvPicPr>
        <p:blipFill>
          <a:blip r:embed="rId3">
            <a:extLst>
              <a:ext uri="{28A0092B-C50C-407E-A947-70E740481C1C}">
                <a14:useLocalDpi xmlns:a14="http://schemas.microsoft.com/office/drawing/2010/main" val="0"/>
              </a:ext>
            </a:extLst>
          </a:blip>
          <a:srcRect l="34297" t="26030" r="36953" b="46227"/>
          <a:stretch/>
        </p:blipFill>
        <p:spPr>
          <a:xfrm>
            <a:off x="4267200" y="1784348"/>
            <a:ext cx="3505200" cy="1325564"/>
          </a:xfrm>
          <a:prstGeom prst="rect">
            <a:avLst/>
          </a:prstGeom>
        </p:spPr>
      </p:pic>
      <p:sp>
        <p:nvSpPr>
          <p:cNvPr id="2" name="Titolo 1">
            <a:extLst>
              <a:ext uri="{FF2B5EF4-FFF2-40B4-BE49-F238E27FC236}">
                <a16:creationId xmlns:a16="http://schemas.microsoft.com/office/drawing/2014/main" id="{5837128C-6F61-C763-633B-3888FCF21454}"/>
              </a:ext>
            </a:extLst>
          </p:cNvPr>
          <p:cNvSpPr>
            <a:spLocks noGrp="1"/>
          </p:cNvSpPr>
          <p:nvPr>
            <p:ph type="title"/>
          </p:nvPr>
        </p:nvSpPr>
        <p:spPr/>
        <p:txBody>
          <a:bodyPr/>
          <a:lstStyle/>
          <a:p>
            <a:r>
              <a:rPr lang="fr-FR" noProof="0" dirty="0"/>
              <a:t>IAA – effets indésirables</a:t>
            </a:r>
          </a:p>
        </p:txBody>
      </p:sp>
      <p:sp>
        <p:nvSpPr>
          <p:cNvPr id="3" name="Segnaposto contenuto 2">
            <a:extLst>
              <a:ext uri="{FF2B5EF4-FFF2-40B4-BE49-F238E27FC236}">
                <a16:creationId xmlns:a16="http://schemas.microsoft.com/office/drawing/2014/main" id="{6121EE93-2E6D-272F-6003-1AC82CDD8666}"/>
              </a:ext>
            </a:extLst>
          </p:cNvPr>
          <p:cNvSpPr>
            <a:spLocks noGrp="1"/>
          </p:cNvSpPr>
          <p:nvPr>
            <p:ph sz="half" idx="1"/>
          </p:nvPr>
        </p:nvSpPr>
        <p:spPr>
          <a:xfrm>
            <a:off x="209550" y="1825624"/>
            <a:ext cx="5810250" cy="5032375"/>
          </a:xfrm>
        </p:spPr>
        <p:txBody>
          <a:bodyPr>
            <a:normAutofit lnSpcReduction="10000"/>
          </a:bodyPr>
          <a:lstStyle/>
          <a:p>
            <a:r>
              <a:rPr lang="fr-FR" noProof="0" dirty="0"/>
              <a:t>ARIA-E</a:t>
            </a:r>
          </a:p>
          <a:p>
            <a:pPr lvl="1"/>
            <a:r>
              <a:rPr lang="fr-FR" noProof="0" dirty="0"/>
              <a:t>Lecanemab: 13 % vs 2%</a:t>
            </a:r>
          </a:p>
          <a:p>
            <a:pPr lvl="1"/>
            <a:r>
              <a:rPr lang="fr-FR" noProof="0" dirty="0"/>
              <a:t>Donanemab: 24% vs 2%</a:t>
            </a:r>
          </a:p>
          <a:p>
            <a:endParaRPr lang="fr-FR" noProof="0" dirty="0"/>
          </a:p>
          <a:p>
            <a:endParaRPr lang="fr-FR" noProof="0" dirty="0"/>
          </a:p>
          <a:p>
            <a:r>
              <a:rPr lang="fr-FR" noProof="0" dirty="0"/>
              <a:t>ARIA-H</a:t>
            </a:r>
          </a:p>
          <a:p>
            <a:pPr lvl="1"/>
            <a:r>
              <a:rPr lang="fr-FR" noProof="0" dirty="0"/>
              <a:t>Lecanemab: 17% vs 8% </a:t>
            </a:r>
          </a:p>
          <a:p>
            <a:pPr lvl="1"/>
            <a:r>
              <a:rPr lang="fr-FR" noProof="0" dirty="0"/>
              <a:t>Donanemab: 31% vs 14%</a:t>
            </a:r>
          </a:p>
          <a:p>
            <a:endParaRPr lang="fr-FR" noProof="0" dirty="0"/>
          </a:p>
          <a:p>
            <a:endParaRPr lang="fr-FR" noProof="0" dirty="0"/>
          </a:p>
          <a:p>
            <a:r>
              <a:rPr lang="fr-FR" noProof="0" dirty="0"/>
              <a:t>Très souvent asymptomatiques</a:t>
            </a:r>
          </a:p>
          <a:p>
            <a:pPr lvl="1"/>
            <a:endParaRPr lang="fr-FR" noProof="0" dirty="0"/>
          </a:p>
          <a:p>
            <a:endParaRPr lang="fr-FR" noProof="0" dirty="0"/>
          </a:p>
        </p:txBody>
      </p:sp>
      <p:sp>
        <p:nvSpPr>
          <p:cNvPr id="4" name="Segnaposto contenuto 3">
            <a:extLst>
              <a:ext uri="{FF2B5EF4-FFF2-40B4-BE49-F238E27FC236}">
                <a16:creationId xmlns:a16="http://schemas.microsoft.com/office/drawing/2014/main" id="{9CB7C199-1A36-99F1-8426-0868C2BB95E1}"/>
              </a:ext>
            </a:extLst>
          </p:cNvPr>
          <p:cNvSpPr>
            <a:spLocks noGrp="1"/>
          </p:cNvSpPr>
          <p:nvPr>
            <p:ph sz="half" idx="2"/>
          </p:nvPr>
        </p:nvSpPr>
        <p:spPr>
          <a:xfrm>
            <a:off x="7772401" y="1825624"/>
            <a:ext cx="4314824" cy="5032375"/>
          </a:xfrm>
        </p:spPr>
        <p:txBody>
          <a:bodyPr>
            <a:normAutofit lnSpcReduction="10000"/>
          </a:bodyPr>
          <a:lstStyle/>
          <a:p>
            <a:r>
              <a:rPr lang="fr-FR" noProof="0" dirty="0"/>
              <a:t>FR identifiés</a:t>
            </a:r>
          </a:p>
          <a:p>
            <a:pPr lvl="1"/>
            <a:r>
              <a:rPr lang="fr-FR" noProof="0" dirty="0"/>
              <a:t>Présence d’angiopathie amyloïde cérébrale (AAC)</a:t>
            </a:r>
          </a:p>
          <a:p>
            <a:pPr lvl="1"/>
            <a:r>
              <a:rPr lang="fr-FR" noProof="0" dirty="0"/>
              <a:t>Génotype </a:t>
            </a:r>
            <a:r>
              <a:rPr lang="fr-FR" i="1" noProof="0" dirty="0"/>
              <a:t>APOE</a:t>
            </a:r>
          </a:p>
          <a:p>
            <a:pPr lvl="2"/>
            <a:r>
              <a:rPr lang="fr-FR" noProof="0" dirty="0"/>
              <a:t>Homozygotes </a:t>
            </a:r>
            <a:r>
              <a:rPr lang="el-GR" noProof="0" dirty="0"/>
              <a:t>ε</a:t>
            </a:r>
            <a:r>
              <a:rPr lang="fr-FR" noProof="0" dirty="0"/>
              <a:t>4</a:t>
            </a:r>
          </a:p>
          <a:p>
            <a:pPr lvl="2"/>
            <a:r>
              <a:rPr lang="fr-FR" noProof="0" dirty="0">
                <a:solidFill>
                  <a:schemeClr val="bg1">
                    <a:lumMod val="75000"/>
                  </a:schemeClr>
                </a:solidFill>
              </a:rPr>
              <a:t>Hétérozygotes </a:t>
            </a:r>
            <a:r>
              <a:rPr lang="el-GR" noProof="0" dirty="0">
                <a:solidFill>
                  <a:schemeClr val="bg1">
                    <a:lumMod val="75000"/>
                  </a:schemeClr>
                </a:solidFill>
              </a:rPr>
              <a:t>ε</a:t>
            </a:r>
            <a:r>
              <a:rPr lang="fr-FR" noProof="0" dirty="0">
                <a:solidFill>
                  <a:schemeClr val="bg1">
                    <a:lumMod val="75000"/>
                  </a:schemeClr>
                </a:solidFill>
              </a:rPr>
              <a:t>4</a:t>
            </a:r>
          </a:p>
        </p:txBody>
      </p:sp>
      <p:sp>
        <p:nvSpPr>
          <p:cNvPr id="7" name="ZoneTexte 4">
            <a:extLst>
              <a:ext uri="{FF2B5EF4-FFF2-40B4-BE49-F238E27FC236}">
                <a16:creationId xmlns:a16="http://schemas.microsoft.com/office/drawing/2014/main" id="{A461D7E2-A971-FB30-0FBF-FB4561931E97}"/>
              </a:ext>
            </a:extLst>
          </p:cNvPr>
          <p:cNvSpPr txBox="1"/>
          <p:nvPr/>
        </p:nvSpPr>
        <p:spPr>
          <a:xfrm>
            <a:off x="10606308" y="6488667"/>
            <a:ext cx="1585692" cy="369332"/>
          </a:xfrm>
          <a:prstGeom prst="rect">
            <a:avLst/>
          </a:prstGeom>
          <a:noFill/>
        </p:spPr>
        <p:txBody>
          <a:bodyPr wrap="none" rtlCol="0">
            <a:spAutoFit/>
          </a:bodyPr>
          <a:lstStyle>
            <a:defPPr>
              <a:defRPr lang="fr-FR"/>
            </a:defPPr>
            <a:lvl1pPr algn="r">
              <a:defRPr/>
            </a:lvl1pPr>
          </a:lstStyle>
          <a:p>
            <a:r>
              <a:rPr lang="fr-FR" noProof="0" dirty="0" err="1"/>
              <a:t>Hampel</a:t>
            </a:r>
            <a:r>
              <a:rPr lang="fr-FR" noProof="0" dirty="0"/>
              <a:t>, 2023</a:t>
            </a:r>
          </a:p>
        </p:txBody>
      </p:sp>
    </p:spTree>
    <p:extLst>
      <p:ext uri="{BB962C8B-B14F-4D97-AF65-F5344CB8AC3E}">
        <p14:creationId xmlns:p14="http://schemas.microsoft.com/office/powerpoint/2010/main" val="3695698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B668B4-5AAE-4B5D-976C-CF9EC508BEC8}"/>
              </a:ext>
            </a:extLst>
          </p:cNvPr>
          <p:cNvSpPr>
            <a:spLocks noGrp="1"/>
          </p:cNvSpPr>
          <p:nvPr>
            <p:ph type="title"/>
          </p:nvPr>
        </p:nvSpPr>
        <p:spPr/>
        <p:txBody>
          <a:bodyPr/>
          <a:lstStyle/>
          <a:p>
            <a:r>
              <a:rPr lang="fr-FR" noProof="0" dirty="0"/>
              <a:t>ARIA</a:t>
            </a:r>
          </a:p>
        </p:txBody>
      </p:sp>
      <p:pic>
        <p:nvPicPr>
          <p:cNvPr id="4" name="Espace réservé du contenu 3">
            <a:extLst>
              <a:ext uri="{FF2B5EF4-FFF2-40B4-BE49-F238E27FC236}">
                <a16:creationId xmlns:a16="http://schemas.microsoft.com/office/drawing/2014/main" id="{A51B655C-8440-4187-8DC7-457EFA1BC468}"/>
              </a:ext>
            </a:extLst>
          </p:cNvPr>
          <p:cNvPicPr>
            <a:picLocks noGrp="1" noChangeAspect="1"/>
          </p:cNvPicPr>
          <p:nvPr>
            <p:ph idx="1"/>
          </p:nvPr>
        </p:nvPicPr>
        <p:blipFill rotWithShape="1">
          <a:blip r:embed="rId3"/>
          <a:srcRect l="26188" t="35020" r="40663" b="16767"/>
          <a:stretch/>
        </p:blipFill>
        <p:spPr>
          <a:xfrm>
            <a:off x="5373757" y="1123122"/>
            <a:ext cx="6818243" cy="5578171"/>
          </a:xfrm>
          <a:prstGeom prst="rect">
            <a:avLst/>
          </a:prstGeom>
        </p:spPr>
      </p:pic>
      <p:sp>
        <p:nvSpPr>
          <p:cNvPr id="5" name="ZoneTexte 4">
            <a:extLst>
              <a:ext uri="{FF2B5EF4-FFF2-40B4-BE49-F238E27FC236}">
                <a16:creationId xmlns:a16="http://schemas.microsoft.com/office/drawing/2014/main" id="{FD44A2C4-B105-405F-8A80-003104E73B10}"/>
              </a:ext>
            </a:extLst>
          </p:cNvPr>
          <p:cNvSpPr txBox="1"/>
          <p:nvPr/>
        </p:nvSpPr>
        <p:spPr>
          <a:xfrm>
            <a:off x="0" y="6488668"/>
            <a:ext cx="1362040" cy="369332"/>
          </a:xfrm>
          <a:prstGeom prst="rect">
            <a:avLst/>
          </a:prstGeom>
          <a:noFill/>
        </p:spPr>
        <p:txBody>
          <a:bodyPr wrap="none" rtlCol="0">
            <a:spAutoFit/>
          </a:bodyPr>
          <a:lstStyle/>
          <a:p>
            <a:r>
              <a:rPr lang="fr-FR" noProof="0" dirty="0" err="1"/>
              <a:t>Reisch</a:t>
            </a:r>
            <a:r>
              <a:rPr lang="fr-FR" noProof="0" dirty="0"/>
              <a:t>, 2022</a:t>
            </a:r>
          </a:p>
        </p:txBody>
      </p:sp>
    </p:spTree>
    <p:extLst>
      <p:ext uri="{BB962C8B-B14F-4D97-AF65-F5344CB8AC3E}">
        <p14:creationId xmlns:p14="http://schemas.microsoft.com/office/powerpoint/2010/main" val="20599973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ndefined">
            <a:extLst>
              <a:ext uri="{FF2B5EF4-FFF2-40B4-BE49-F238E27FC236}">
                <a16:creationId xmlns:a16="http://schemas.microsoft.com/office/drawing/2014/main" id="{41DB5019-A84A-D109-4223-07C8BA650E0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13509" y="1934678"/>
            <a:ext cx="4245961" cy="4770743"/>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A27861D1-553E-3C1B-F69B-639C6622FAED}"/>
              </a:ext>
            </a:extLst>
          </p:cNvPr>
          <p:cNvSpPr>
            <a:spLocks noGrp="1"/>
          </p:cNvSpPr>
          <p:nvPr>
            <p:ph type="title"/>
          </p:nvPr>
        </p:nvSpPr>
        <p:spPr/>
        <p:txBody>
          <a:bodyPr/>
          <a:lstStyle/>
          <a:p>
            <a:r>
              <a:rPr lang="fr-FR" noProof="0" dirty="0"/>
              <a:t>Rapport bénéfice - risque</a:t>
            </a:r>
          </a:p>
        </p:txBody>
      </p:sp>
      <p:sp>
        <p:nvSpPr>
          <p:cNvPr id="3" name="Segnaposto contenuto 2">
            <a:extLst>
              <a:ext uri="{FF2B5EF4-FFF2-40B4-BE49-F238E27FC236}">
                <a16:creationId xmlns:a16="http://schemas.microsoft.com/office/drawing/2014/main" id="{A1C81AF1-7B1A-25D8-253A-314492A58887}"/>
              </a:ext>
            </a:extLst>
          </p:cNvPr>
          <p:cNvSpPr>
            <a:spLocks noGrp="1"/>
          </p:cNvSpPr>
          <p:nvPr>
            <p:ph idx="1"/>
          </p:nvPr>
        </p:nvSpPr>
        <p:spPr>
          <a:xfrm>
            <a:off x="838200" y="1825624"/>
            <a:ext cx="10515600" cy="4770743"/>
          </a:xfrm>
        </p:spPr>
        <p:txBody>
          <a:bodyPr>
            <a:normAutofit fontScale="92500" lnSpcReduction="10000"/>
          </a:bodyPr>
          <a:lstStyle/>
          <a:p>
            <a:r>
              <a:rPr lang="fr-FR" noProof="0" dirty="0"/>
              <a:t>Critères inclusion</a:t>
            </a:r>
          </a:p>
          <a:p>
            <a:pPr lvl="1"/>
            <a:r>
              <a:rPr lang="fr-FR" noProof="0" dirty="0"/>
              <a:t>Stade initial (indépendance fonctionnelle)</a:t>
            </a:r>
          </a:p>
          <a:p>
            <a:pPr lvl="1"/>
            <a:r>
              <a:rPr lang="fr-FR" noProof="0" dirty="0"/>
              <a:t>Phénotype “commun” de maladie d’Alzheimer</a:t>
            </a:r>
          </a:p>
          <a:p>
            <a:pPr lvl="2"/>
            <a:r>
              <a:rPr lang="fr-FR" noProof="0" dirty="0"/>
              <a:t>Mémoire</a:t>
            </a:r>
          </a:p>
          <a:p>
            <a:pPr lvl="2"/>
            <a:r>
              <a:rPr lang="fr-FR" noProof="0" dirty="0"/>
              <a:t>Langage</a:t>
            </a:r>
          </a:p>
          <a:p>
            <a:pPr lvl="2"/>
            <a:r>
              <a:rPr lang="fr-FR" noProof="0" dirty="0"/>
              <a:t>Visuel</a:t>
            </a:r>
          </a:p>
          <a:p>
            <a:pPr lvl="1"/>
            <a:r>
              <a:rPr lang="fr-FR" dirty="0"/>
              <a:t>MMSE 22-30</a:t>
            </a:r>
          </a:p>
          <a:p>
            <a:r>
              <a:rPr lang="fr-FR" noProof="0" dirty="0"/>
              <a:t>Critères exclusion</a:t>
            </a:r>
          </a:p>
          <a:p>
            <a:pPr lvl="1"/>
            <a:r>
              <a:rPr lang="fr-FR" dirty="0"/>
              <a:t>Angiopathie amyloïde cérébrale</a:t>
            </a:r>
          </a:p>
          <a:p>
            <a:pPr lvl="1"/>
            <a:r>
              <a:rPr lang="fr-FR" noProof="0" dirty="0"/>
              <a:t>Homozygotes </a:t>
            </a:r>
            <a:r>
              <a:rPr lang="fr-FR" i="1" noProof="0" dirty="0"/>
              <a:t>APOE </a:t>
            </a:r>
            <a:r>
              <a:rPr lang="el-GR" noProof="0" dirty="0"/>
              <a:t>ε</a:t>
            </a:r>
            <a:r>
              <a:rPr lang="fr-FR" noProof="0" dirty="0"/>
              <a:t>4</a:t>
            </a:r>
          </a:p>
          <a:p>
            <a:pPr lvl="1"/>
            <a:r>
              <a:rPr lang="fr-FR" dirty="0"/>
              <a:t>Leucopathie sévère (</a:t>
            </a:r>
            <a:r>
              <a:rPr lang="fr-FR" dirty="0" err="1"/>
              <a:t>Fazekas</a:t>
            </a:r>
            <a:r>
              <a:rPr lang="fr-FR" dirty="0"/>
              <a:t> III)</a:t>
            </a:r>
          </a:p>
          <a:p>
            <a:pPr lvl="1"/>
            <a:r>
              <a:rPr lang="fr-FR" noProof="0" dirty="0"/>
              <a:t>Anticoagulation</a:t>
            </a:r>
          </a:p>
          <a:p>
            <a:pPr lvl="1"/>
            <a:r>
              <a:rPr lang="fr-FR" dirty="0"/>
              <a:t>Dépression majeure</a:t>
            </a:r>
          </a:p>
          <a:p>
            <a:pPr lvl="1"/>
            <a:r>
              <a:rPr lang="fr-FR" noProof="0" dirty="0"/>
              <a:t>Histoire récente (</a:t>
            </a:r>
            <a:r>
              <a:rPr lang="fr-FR" dirty="0"/>
              <a:t>1</a:t>
            </a:r>
            <a:r>
              <a:rPr lang="fr-FR" noProof="0" dirty="0"/>
              <a:t> an) </a:t>
            </a:r>
            <a:r>
              <a:rPr lang="fr-FR" noProof="0" dirty="0" err="1"/>
              <a:t>cérébro</a:t>
            </a:r>
            <a:r>
              <a:rPr lang="fr-FR" noProof="0" dirty="0"/>
              <a:t>-vasculaire</a:t>
            </a:r>
          </a:p>
          <a:p>
            <a:pPr marL="457200" lvl="1" indent="0">
              <a:buNone/>
            </a:pPr>
            <a:endParaRPr lang="fr-FR" noProof="0" dirty="0"/>
          </a:p>
        </p:txBody>
      </p:sp>
      <p:sp>
        <p:nvSpPr>
          <p:cNvPr id="4" name="ZoneTexte 4">
            <a:extLst>
              <a:ext uri="{FF2B5EF4-FFF2-40B4-BE49-F238E27FC236}">
                <a16:creationId xmlns:a16="http://schemas.microsoft.com/office/drawing/2014/main" id="{35DBE1B4-5336-9C50-B3BD-86AAE4A618C5}"/>
              </a:ext>
            </a:extLst>
          </p:cNvPr>
          <p:cNvSpPr txBox="1"/>
          <p:nvPr/>
        </p:nvSpPr>
        <p:spPr>
          <a:xfrm>
            <a:off x="7120611" y="-4207"/>
            <a:ext cx="5071389" cy="369332"/>
          </a:xfrm>
          <a:prstGeom prst="rect">
            <a:avLst/>
          </a:prstGeom>
          <a:noFill/>
        </p:spPr>
        <p:txBody>
          <a:bodyPr wrap="none" rtlCol="0">
            <a:spAutoFit/>
          </a:bodyPr>
          <a:lstStyle>
            <a:defPPr>
              <a:defRPr lang="fr-FR"/>
            </a:defPPr>
            <a:lvl1pPr algn="r">
              <a:defRPr/>
            </a:lvl1pPr>
          </a:lstStyle>
          <a:p>
            <a:r>
              <a:rPr lang="it-IT" dirty="0"/>
              <a:t>Cummings, 2023; Villain, 2025; Rabinovici, 2025</a:t>
            </a:r>
            <a:endParaRPr lang="fr-CH" dirty="0"/>
          </a:p>
        </p:txBody>
      </p:sp>
    </p:spTree>
    <p:extLst>
      <p:ext uri="{BB962C8B-B14F-4D97-AF65-F5344CB8AC3E}">
        <p14:creationId xmlns:p14="http://schemas.microsoft.com/office/powerpoint/2010/main" val="1128100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afico 4">
            <a:extLst>
              <a:ext uri="{FF2B5EF4-FFF2-40B4-BE49-F238E27FC236}">
                <a16:creationId xmlns:a16="http://schemas.microsoft.com/office/drawing/2014/main" id="{7D5AD5E2-AFB9-2AD7-1151-960FB46A134B}"/>
              </a:ext>
            </a:extLst>
          </p:cNvPr>
          <p:cNvGraphicFramePr>
            <a:graphicFrameLocks/>
          </p:cNvGraphicFramePr>
          <p:nvPr/>
        </p:nvGraphicFramePr>
        <p:xfrm>
          <a:off x="3743751" y="1743636"/>
          <a:ext cx="5766502" cy="4695824"/>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2" descr="Infographic image">
            <a:extLst>
              <a:ext uri="{FF2B5EF4-FFF2-40B4-BE49-F238E27FC236}">
                <a16:creationId xmlns:a16="http://schemas.microsoft.com/office/drawing/2014/main" id="{DCD2AAC4-4776-7432-8C1E-F52149025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25" y="0"/>
            <a:ext cx="4714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4">
            <a:extLst>
              <a:ext uri="{FF2B5EF4-FFF2-40B4-BE49-F238E27FC236}">
                <a16:creationId xmlns:a16="http://schemas.microsoft.com/office/drawing/2014/main" id="{2671D9C4-8A28-C2A3-B601-28199D56F378}"/>
              </a:ext>
            </a:extLst>
          </p:cNvPr>
          <p:cNvSpPr txBox="1"/>
          <p:nvPr/>
        </p:nvSpPr>
        <p:spPr>
          <a:xfrm>
            <a:off x="0" y="6488668"/>
            <a:ext cx="5257979" cy="369332"/>
          </a:xfrm>
          <a:prstGeom prst="rect">
            <a:avLst/>
          </a:prstGeom>
          <a:noFill/>
        </p:spPr>
        <p:txBody>
          <a:bodyPr wrap="none" rtlCol="0">
            <a:spAutoFit/>
          </a:bodyPr>
          <a:lstStyle/>
          <a:p>
            <a:r>
              <a:rPr lang="fr-FR" noProof="0" dirty="0" err="1"/>
              <a:t>Pittock</a:t>
            </a:r>
            <a:r>
              <a:rPr lang="fr-FR" noProof="0" dirty="0"/>
              <a:t>, 2023; Salvioni Chiabotti, 2023; Perrin, 2024</a:t>
            </a:r>
          </a:p>
        </p:txBody>
      </p:sp>
      <p:sp>
        <p:nvSpPr>
          <p:cNvPr id="12" name="Titolo 11">
            <a:extLst>
              <a:ext uri="{FF2B5EF4-FFF2-40B4-BE49-F238E27FC236}">
                <a16:creationId xmlns:a16="http://schemas.microsoft.com/office/drawing/2014/main" id="{4493E842-0620-33EA-7751-4FDE54588B4D}"/>
              </a:ext>
            </a:extLst>
          </p:cNvPr>
          <p:cNvSpPr>
            <a:spLocks noGrp="1"/>
          </p:cNvSpPr>
          <p:nvPr>
            <p:ph type="title"/>
          </p:nvPr>
        </p:nvSpPr>
        <p:spPr/>
        <p:txBody>
          <a:bodyPr/>
          <a:lstStyle/>
          <a:p>
            <a:r>
              <a:rPr lang="fr-FR" dirty="0"/>
              <a:t>IAA – patients éligibles</a:t>
            </a:r>
            <a:endParaRPr lang="fr-FR" noProof="0" dirty="0"/>
          </a:p>
        </p:txBody>
      </p:sp>
      <p:pic>
        <p:nvPicPr>
          <p:cNvPr id="3" name="Image 2">
            <a:extLst>
              <a:ext uri="{FF2B5EF4-FFF2-40B4-BE49-F238E27FC236}">
                <a16:creationId xmlns:a16="http://schemas.microsoft.com/office/drawing/2014/main" id="{490621A6-F7AD-EF68-E82F-5F94884A926A}"/>
              </a:ext>
            </a:extLst>
          </p:cNvPr>
          <p:cNvPicPr>
            <a:picLocks noChangeAspect="1"/>
          </p:cNvPicPr>
          <p:nvPr/>
        </p:nvPicPr>
        <p:blipFill>
          <a:blip r:embed="rId5"/>
          <a:stretch>
            <a:fillRect/>
          </a:stretch>
        </p:blipFill>
        <p:spPr>
          <a:xfrm>
            <a:off x="432009" y="2304011"/>
            <a:ext cx="2572669" cy="2828940"/>
          </a:xfrm>
          <a:prstGeom prst="rect">
            <a:avLst/>
          </a:prstGeom>
        </p:spPr>
      </p:pic>
    </p:spTree>
    <p:extLst>
      <p:ext uri="{BB962C8B-B14F-4D97-AF65-F5344CB8AC3E}">
        <p14:creationId xmlns:p14="http://schemas.microsoft.com/office/powerpoint/2010/main" val="14365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B66D4D-0037-003D-3AE0-23C576452A9E}"/>
              </a:ext>
            </a:extLst>
          </p:cNvPr>
          <p:cNvSpPr>
            <a:spLocks noGrp="1"/>
          </p:cNvSpPr>
          <p:nvPr>
            <p:ph type="title"/>
          </p:nvPr>
        </p:nvSpPr>
        <p:spPr>
          <a:xfrm>
            <a:off x="838200" y="385295"/>
            <a:ext cx="10515600" cy="1325563"/>
          </a:xfrm>
        </p:spPr>
        <p:txBody>
          <a:bodyPr/>
          <a:lstStyle/>
          <a:p>
            <a:r>
              <a:rPr lang="fr-FR" noProof="0" dirty="0"/>
              <a:t>IAA – patients éligibles - autres phénotypes « communs »</a:t>
            </a:r>
          </a:p>
        </p:txBody>
      </p:sp>
      <p:pic>
        <p:nvPicPr>
          <p:cNvPr id="10" name="Immagine 9">
            <a:extLst>
              <a:ext uri="{FF2B5EF4-FFF2-40B4-BE49-F238E27FC236}">
                <a16:creationId xmlns:a16="http://schemas.microsoft.com/office/drawing/2014/main" id="{931F09F1-A685-1135-2808-172E95E1C402}"/>
              </a:ext>
            </a:extLst>
          </p:cNvPr>
          <p:cNvPicPr>
            <a:picLocks noChangeAspect="1"/>
          </p:cNvPicPr>
          <p:nvPr/>
        </p:nvPicPr>
        <p:blipFill>
          <a:blip r:embed="rId3"/>
          <a:srcRect l="1" r="494"/>
          <a:stretch/>
        </p:blipFill>
        <p:spPr>
          <a:xfrm>
            <a:off x="139942" y="1926292"/>
            <a:ext cx="7723281" cy="3569827"/>
          </a:xfrm>
          <a:prstGeom prst="rect">
            <a:avLst/>
          </a:prstGeom>
        </p:spPr>
      </p:pic>
      <p:graphicFrame>
        <p:nvGraphicFramePr>
          <p:cNvPr id="4" name="Grafico 3">
            <a:extLst>
              <a:ext uri="{FF2B5EF4-FFF2-40B4-BE49-F238E27FC236}">
                <a16:creationId xmlns:a16="http://schemas.microsoft.com/office/drawing/2014/main" id="{BAA79384-4670-6514-F0DA-AC112D54CB56}"/>
              </a:ext>
            </a:extLst>
          </p:cNvPr>
          <p:cNvGraphicFramePr>
            <a:graphicFrameLocks/>
          </p:cNvGraphicFramePr>
          <p:nvPr/>
        </p:nvGraphicFramePr>
        <p:xfrm>
          <a:off x="5363232" y="2262170"/>
          <a:ext cx="6524064" cy="5244948"/>
        </p:xfrm>
        <a:graphic>
          <a:graphicData uri="http://schemas.openxmlformats.org/drawingml/2006/chart">
            <c:chart xmlns:c="http://schemas.openxmlformats.org/drawingml/2006/chart" xmlns:r="http://schemas.openxmlformats.org/officeDocument/2006/relationships" r:id="rId4"/>
          </a:graphicData>
        </a:graphic>
      </p:graphicFrame>
      <p:sp>
        <p:nvSpPr>
          <p:cNvPr id="5" name="ZoneTexte 4">
            <a:extLst>
              <a:ext uri="{FF2B5EF4-FFF2-40B4-BE49-F238E27FC236}">
                <a16:creationId xmlns:a16="http://schemas.microsoft.com/office/drawing/2014/main" id="{D81162BA-359D-F755-F841-D08E5F29D72B}"/>
              </a:ext>
            </a:extLst>
          </p:cNvPr>
          <p:cNvSpPr txBox="1"/>
          <p:nvPr/>
        </p:nvSpPr>
        <p:spPr>
          <a:xfrm>
            <a:off x="0" y="6488668"/>
            <a:ext cx="4645887" cy="369332"/>
          </a:xfrm>
          <a:prstGeom prst="rect">
            <a:avLst/>
          </a:prstGeom>
          <a:noFill/>
        </p:spPr>
        <p:txBody>
          <a:bodyPr wrap="none" rtlCol="0">
            <a:spAutoFit/>
          </a:bodyPr>
          <a:lstStyle/>
          <a:p>
            <a:r>
              <a:rPr lang="fr-FR" noProof="0" dirty="0"/>
              <a:t>Hausmann, 2023; Salvioni Chiabotti, in </a:t>
            </a:r>
            <a:r>
              <a:rPr lang="fr-FR" noProof="0" dirty="0" err="1"/>
              <a:t>press</a:t>
            </a:r>
            <a:endParaRPr lang="fr-FR" noProof="0" dirty="0"/>
          </a:p>
        </p:txBody>
      </p:sp>
      <p:sp>
        <p:nvSpPr>
          <p:cNvPr id="6" name="Rettangolo con angoli arrotondati 5">
            <a:extLst>
              <a:ext uri="{FF2B5EF4-FFF2-40B4-BE49-F238E27FC236}">
                <a16:creationId xmlns:a16="http://schemas.microsoft.com/office/drawing/2014/main" id="{C11F3BB4-A8DF-0CF2-9D05-C6BF6863EE49}"/>
              </a:ext>
            </a:extLst>
          </p:cNvPr>
          <p:cNvSpPr/>
          <p:nvPr/>
        </p:nvSpPr>
        <p:spPr>
          <a:xfrm>
            <a:off x="2322944" y="2228826"/>
            <a:ext cx="857286" cy="2655818"/>
          </a:xfrm>
          <a:prstGeom prst="roundRect">
            <a:avLst/>
          </a:prstGeom>
          <a:no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Tree>
    <p:extLst>
      <p:ext uri="{BB962C8B-B14F-4D97-AF65-F5344CB8AC3E}">
        <p14:creationId xmlns:p14="http://schemas.microsoft.com/office/powerpoint/2010/main" val="3071046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A824ED7-0462-780E-F97E-233CA627F62E}"/>
              </a:ext>
            </a:extLst>
          </p:cNvPr>
          <p:cNvPicPr>
            <a:picLocks noChangeAspect="1"/>
          </p:cNvPicPr>
          <p:nvPr/>
        </p:nvPicPr>
        <p:blipFill>
          <a:blip r:embed="rId2"/>
          <a:stretch>
            <a:fillRect/>
          </a:stretch>
        </p:blipFill>
        <p:spPr>
          <a:xfrm>
            <a:off x="0" y="846179"/>
            <a:ext cx="12192000" cy="5165641"/>
          </a:xfrm>
          <a:prstGeom prst="rect">
            <a:avLst/>
          </a:prstGeom>
        </p:spPr>
      </p:pic>
      <p:sp>
        <p:nvSpPr>
          <p:cNvPr id="6" name="Esplosione: 14 punte 5">
            <a:extLst>
              <a:ext uri="{FF2B5EF4-FFF2-40B4-BE49-F238E27FC236}">
                <a16:creationId xmlns:a16="http://schemas.microsoft.com/office/drawing/2014/main" id="{22CA704E-1758-1608-70BF-CA7A1E51E16C}"/>
              </a:ext>
            </a:extLst>
          </p:cNvPr>
          <p:cNvSpPr/>
          <p:nvPr/>
        </p:nvSpPr>
        <p:spPr>
          <a:xfrm>
            <a:off x="6936827" y="5473787"/>
            <a:ext cx="2257623" cy="1311691"/>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ysClr val="windowText" lastClr="000000"/>
                </a:solidFill>
              </a:rPr>
              <a:t>15 avril 2025</a:t>
            </a:r>
            <a:endParaRPr lang="fr-CH" dirty="0">
              <a:solidFill>
                <a:sysClr val="windowText" lastClr="000000"/>
              </a:solidFill>
            </a:endParaRPr>
          </a:p>
        </p:txBody>
      </p:sp>
      <p:sp>
        <p:nvSpPr>
          <p:cNvPr id="7" name="Freccia a sinistra 6">
            <a:extLst>
              <a:ext uri="{FF2B5EF4-FFF2-40B4-BE49-F238E27FC236}">
                <a16:creationId xmlns:a16="http://schemas.microsoft.com/office/drawing/2014/main" id="{B2481CC7-FDC4-FE91-A4B2-E52244291DF2}"/>
              </a:ext>
            </a:extLst>
          </p:cNvPr>
          <p:cNvSpPr/>
          <p:nvPr/>
        </p:nvSpPr>
        <p:spPr>
          <a:xfrm rot="18494960">
            <a:off x="8368336" y="4754879"/>
            <a:ext cx="1223404" cy="435129"/>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6412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645AE-D021-9AEE-E1E7-7A976134E48B}"/>
            </a:ext>
          </a:extLst>
        </p:cNvPr>
        <p:cNvGrpSpPr/>
        <p:nvPr/>
      </p:nvGrpSpPr>
      <p:grpSpPr>
        <a:xfrm>
          <a:off x="0" y="0"/>
          <a:ext cx="0" cy="0"/>
          <a:chOff x="0" y="0"/>
          <a:chExt cx="0" cy="0"/>
        </a:xfrm>
      </p:grpSpPr>
      <p:pic>
        <p:nvPicPr>
          <p:cNvPr id="107" name="Picture 5">
            <a:extLst>
              <a:ext uri="{FF2B5EF4-FFF2-40B4-BE49-F238E27FC236}">
                <a16:creationId xmlns:a16="http://schemas.microsoft.com/office/drawing/2014/main" id="{3F4ACEE4-100E-0A5E-9A8E-76D0EA243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 y="6270730"/>
            <a:ext cx="1153261" cy="587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BA71D479-9563-3210-CC6C-3FA39B185EAA}"/>
              </a:ext>
            </a:extLst>
          </p:cNvPr>
          <p:cNvSpPr/>
          <p:nvPr/>
        </p:nvSpPr>
        <p:spPr>
          <a:xfrm>
            <a:off x="90531" y="3152795"/>
            <a:ext cx="986831" cy="606583"/>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Votre demande</a:t>
            </a:r>
          </a:p>
        </p:txBody>
      </p:sp>
      <p:sp>
        <p:nvSpPr>
          <p:cNvPr id="6" name="Rectangle : coins arrondis 5">
            <a:extLst>
              <a:ext uri="{FF2B5EF4-FFF2-40B4-BE49-F238E27FC236}">
                <a16:creationId xmlns:a16="http://schemas.microsoft.com/office/drawing/2014/main" id="{557D36F6-9782-85E1-41B0-FF0F59EA406D}"/>
              </a:ext>
            </a:extLst>
          </p:cNvPr>
          <p:cNvSpPr/>
          <p:nvPr/>
        </p:nvSpPr>
        <p:spPr>
          <a:xfrm>
            <a:off x="1214327" y="2138868"/>
            <a:ext cx="1629624" cy="606583"/>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1ère consultation CLM</a:t>
            </a:r>
          </a:p>
        </p:txBody>
      </p:sp>
      <p:sp>
        <p:nvSpPr>
          <p:cNvPr id="7" name="Rectangle : coins arrondis 6">
            <a:extLst>
              <a:ext uri="{FF2B5EF4-FFF2-40B4-BE49-F238E27FC236}">
                <a16:creationId xmlns:a16="http://schemas.microsoft.com/office/drawing/2014/main" id="{60FFC9D7-2C1D-D508-6CB6-909A76F357D8}"/>
              </a:ext>
            </a:extLst>
          </p:cNvPr>
          <p:cNvSpPr/>
          <p:nvPr/>
        </p:nvSpPr>
        <p:spPr>
          <a:xfrm>
            <a:off x="1214327" y="4176866"/>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1ère consultation CLM “fast </a:t>
            </a:r>
            <a:r>
              <a:rPr lang="fr-FR" sz="1200" noProof="0" dirty="0" err="1"/>
              <a:t>track</a:t>
            </a:r>
            <a:r>
              <a:rPr lang="fr-FR" sz="1200" noProof="0" dirty="0"/>
              <a:t>”</a:t>
            </a:r>
          </a:p>
        </p:txBody>
      </p:sp>
      <p:sp>
        <p:nvSpPr>
          <p:cNvPr id="19" name="Titre 18">
            <a:extLst>
              <a:ext uri="{FF2B5EF4-FFF2-40B4-BE49-F238E27FC236}">
                <a16:creationId xmlns:a16="http://schemas.microsoft.com/office/drawing/2014/main" id="{4723E412-0159-C5B0-953D-5C2316395310}"/>
              </a:ext>
            </a:extLst>
          </p:cNvPr>
          <p:cNvSpPr>
            <a:spLocks noGrp="1"/>
          </p:cNvSpPr>
          <p:nvPr>
            <p:ph type="title"/>
          </p:nvPr>
        </p:nvSpPr>
        <p:spPr/>
        <p:txBody>
          <a:bodyPr/>
          <a:lstStyle/>
          <a:p>
            <a:r>
              <a:rPr lang="fr-FR" noProof="0" dirty="0"/>
              <a:t>“Fast </a:t>
            </a:r>
            <a:r>
              <a:rPr lang="fr-FR" noProof="0" dirty="0" err="1"/>
              <a:t>track</a:t>
            </a:r>
            <a:r>
              <a:rPr lang="fr-FR" noProof="0" dirty="0"/>
              <a:t>”</a:t>
            </a:r>
          </a:p>
        </p:txBody>
      </p:sp>
      <p:cxnSp>
        <p:nvCxnSpPr>
          <p:cNvPr id="23" name="Connecteur droit avec flèche 22">
            <a:extLst>
              <a:ext uri="{FF2B5EF4-FFF2-40B4-BE49-F238E27FC236}">
                <a16:creationId xmlns:a16="http://schemas.microsoft.com/office/drawing/2014/main" id="{76F535D9-7C06-9B5E-3742-09DFD75ABC11}"/>
              </a:ext>
            </a:extLst>
          </p:cNvPr>
          <p:cNvCxnSpPr>
            <a:cxnSpLocks/>
            <a:stCxn id="2" idx="3"/>
            <a:endCxn id="76" idx="1"/>
          </p:cNvCxnSpPr>
          <p:nvPr/>
        </p:nvCxnSpPr>
        <p:spPr>
          <a:xfrm flipV="1">
            <a:off x="1077362" y="3455584"/>
            <a:ext cx="522870" cy="5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0DFB4F41-DE2F-BAC4-055F-784518CE1CA2}"/>
              </a:ext>
            </a:extLst>
          </p:cNvPr>
          <p:cNvCxnSpPr>
            <a:cxnSpLocks/>
          </p:cNvCxnSpPr>
          <p:nvPr/>
        </p:nvCxnSpPr>
        <p:spPr>
          <a:xfrm flipV="1">
            <a:off x="11076502" y="1101014"/>
            <a:ext cx="318389" cy="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9262FA30-E1DF-B022-13B6-16343ADC1E54}"/>
              </a:ext>
            </a:extLst>
          </p:cNvPr>
          <p:cNvCxnSpPr>
            <a:cxnSpLocks/>
          </p:cNvCxnSpPr>
          <p:nvPr/>
        </p:nvCxnSpPr>
        <p:spPr>
          <a:xfrm flipV="1">
            <a:off x="11071128" y="683398"/>
            <a:ext cx="318389" cy="1"/>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8" name="ZoneTexte 107">
            <a:extLst>
              <a:ext uri="{FF2B5EF4-FFF2-40B4-BE49-F238E27FC236}">
                <a16:creationId xmlns:a16="http://schemas.microsoft.com/office/drawing/2014/main" id="{8E8D3FFF-893E-DE30-2D4A-AC354CD85F07}"/>
              </a:ext>
            </a:extLst>
          </p:cNvPr>
          <p:cNvSpPr txBox="1"/>
          <p:nvPr/>
        </p:nvSpPr>
        <p:spPr>
          <a:xfrm>
            <a:off x="11451951" y="543268"/>
            <a:ext cx="514885" cy="276999"/>
          </a:xfrm>
          <a:prstGeom prst="rect">
            <a:avLst/>
          </a:prstGeom>
          <a:noFill/>
        </p:spPr>
        <p:txBody>
          <a:bodyPr wrap="none" rtlCol="0">
            <a:spAutoFit/>
          </a:bodyPr>
          <a:lstStyle/>
          <a:p>
            <a:r>
              <a:rPr lang="fr-FR" sz="1200" noProof="0" dirty="0"/>
              <a:t>NON</a:t>
            </a:r>
          </a:p>
        </p:txBody>
      </p:sp>
      <p:sp>
        <p:nvSpPr>
          <p:cNvPr id="109" name="ZoneTexte 108">
            <a:extLst>
              <a:ext uri="{FF2B5EF4-FFF2-40B4-BE49-F238E27FC236}">
                <a16:creationId xmlns:a16="http://schemas.microsoft.com/office/drawing/2014/main" id="{81168012-B011-7AA2-E789-F3363D8CAC7D}"/>
              </a:ext>
            </a:extLst>
          </p:cNvPr>
          <p:cNvSpPr txBox="1"/>
          <p:nvPr/>
        </p:nvSpPr>
        <p:spPr>
          <a:xfrm>
            <a:off x="11451951" y="962513"/>
            <a:ext cx="441146" cy="276999"/>
          </a:xfrm>
          <a:prstGeom prst="rect">
            <a:avLst/>
          </a:prstGeom>
          <a:noFill/>
        </p:spPr>
        <p:txBody>
          <a:bodyPr wrap="none" rtlCol="0">
            <a:spAutoFit/>
          </a:bodyPr>
          <a:lstStyle/>
          <a:p>
            <a:r>
              <a:rPr lang="fr-FR" sz="1200" noProof="0" dirty="0"/>
              <a:t>OUI</a:t>
            </a:r>
          </a:p>
        </p:txBody>
      </p:sp>
      <p:sp>
        <p:nvSpPr>
          <p:cNvPr id="72" name="Organigramme : Décision 7">
            <a:extLst>
              <a:ext uri="{FF2B5EF4-FFF2-40B4-BE49-F238E27FC236}">
                <a16:creationId xmlns:a16="http://schemas.microsoft.com/office/drawing/2014/main" id="{0A974E93-DEB5-6536-6010-CE6BB4DF7290}"/>
              </a:ext>
            </a:extLst>
          </p:cNvPr>
          <p:cNvSpPr/>
          <p:nvPr/>
        </p:nvSpPr>
        <p:spPr>
          <a:xfrm>
            <a:off x="10825083" y="125074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73" name="ZoneTexte 108">
            <a:extLst>
              <a:ext uri="{FF2B5EF4-FFF2-40B4-BE49-F238E27FC236}">
                <a16:creationId xmlns:a16="http://schemas.microsoft.com/office/drawing/2014/main" id="{6DB537CD-52EF-16B6-4993-90DF4A603468}"/>
              </a:ext>
            </a:extLst>
          </p:cNvPr>
          <p:cNvSpPr txBox="1"/>
          <p:nvPr/>
        </p:nvSpPr>
        <p:spPr>
          <a:xfrm>
            <a:off x="11451951" y="1401816"/>
            <a:ext cx="776175" cy="276999"/>
          </a:xfrm>
          <a:prstGeom prst="rect">
            <a:avLst/>
          </a:prstGeom>
          <a:noFill/>
        </p:spPr>
        <p:txBody>
          <a:bodyPr wrap="none" rtlCol="0">
            <a:spAutoFit/>
          </a:bodyPr>
          <a:lstStyle/>
          <a:p>
            <a:r>
              <a:rPr lang="fr-FR" sz="1200" noProof="0" dirty="0"/>
              <a:t>Eligible ?</a:t>
            </a:r>
          </a:p>
        </p:txBody>
      </p:sp>
      <p:sp>
        <p:nvSpPr>
          <p:cNvPr id="76" name="Organigramme : Décision 7">
            <a:extLst>
              <a:ext uri="{FF2B5EF4-FFF2-40B4-BE49-F238E27FC236}">
                <a16:creationId xmlns:a16="http://schemas.microsoft.com/office/drawing/2014/main" id="{045288ED-0CA4-DF84-783D-8ACC4F92C92C}"/>
              </a:ext>
            </a:extLst>
          </p:cNvPr>
          <p:cNvSpPr/>
          <p:nvPr/>
        </p:nvSpPr>
        <p:spPr>
          <a:xfrm>
            <a:off x="1600232" y="3152795"/>
            <a:ext cx="678994" cy="605578"/>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82" name="Connecteur droit avec flèche 25">
            <a:extLst>
              <a:ext uri="{FF2B5EF4-FFF2-40B4-BE49-F238E27FC236}">
                <a16:creationId xmlns:a16="http://schemas.microsoft.com/office/drawing/2014/main" id="{3CECCA7A-F998-4FEA-7536-C5D0DA6CDB71}"/>
              </a:ext>
            </a:extLst>
          </p:cNvPr>
          <p:cNvCxnSpPr>
            <a:cxnSpLocks/>
            <a:stCxn id="76" idx="2"/>
            <a:endCxn id="7" idx="0"/>
          </p:cNvCxnSpPr>
          <p:nvPr/>
        </p:nvCxnSpPr>
        <p:spPr>
          <a:xfrm>
            <a:off x="1939729" y="3758373"/>
            <a:ext cx="89410" cy="41849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Connecteur droit avec flèche 104">
            <a:extLst>
              <a:ext uri="{FF2B5EF4-FFF2-40B4-BE49-F238E27FC236}">
                <a16:creationId xmlns:a16="http://schemas.microsoft.com/office/drawing/2014/main" id="{1A7E907D-D304-323C-4446-54E2447C8C30}"/>
              </a:ext>
            </a:extLst>
          </p:cNvPr>
          <p:cNvCxnSpPr>
            <a:cxnSpLocks/>
            <a:stCxn id="76" idx="0"/>
            <a:endCxn id="6" idx="2"/>
          </p:cNvCxnSpPr>
          <p:nvPr/>
        </p:nvCxnSpPr>
        <p:spPr>
          <a:xfrm flipV="1">
            <a:off x="1939729" y="2745451"/>
            <a:ext cx="89410" cy="407344"/>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 name="Flèche : droite 20">
            <a:extLst>
              <a:ext uri="{FF2B5EF4-FFF2-40B4-BE49-F238E27FC236}">
                <a16:creationId xmlns:a16="http://schemas.microsoft.com/office/drawing/2014/main" id="{637589CA-78B9-20DB-18B4-5AAE42368FB1}"/>
              </a:ext>
            </a:extLst>
          </p:cNvPr>
          <p:cNvSpPr/>
          <p:nvPr/>
        </p:nvSpPr>
        <p:spPr>
          <a:xfrm>
            <a:off x="3973740" y="1840834"/>
            <a:ext cx="7030028" cy="1196754"/>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Prise en charge “habituelle” CLM</a:t>
            </a:r>
          </a:p>
        </p:txBody>
      </p:sp>
      <p:sp>
        <p:nvSpPr>
          <p:cNvPr id="4" name="Rectangle : coins arrondis 36">
            <a:extLst>
              <a:ext uri="{FF2B5EF4-FFF2-40B4-BE49-F238E27FC236}">
                <a16:creationId xmlns:a16="http://schemas.microsoft.com/office/drawing/2014/main" id="{26916229-4116-A6E5-30A1-C9E7E93AA30A}"/>
              </a:ext>
            </a:extLst>
          </p:cNvPr>
          <p:cNvSpPr/>
          <p:nvPr/>
        </p:nvSpPr>
        <p:spPr>
          <a:xfrm>
            <a:off x="5736433" y="579173"/>
            <a:ext cx="3872067" cy="1325561"/>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solidFill>
                  <a:schemeClr val="tx1"/>
                </a:solidFill>
              </a:rPr>
              <a:t>Bilan neuropsychologique</a:t>
            </a:r>
          </a:p>
          <a:p>
            <a:pPr marL="171450" indent="-171450">
              <a:buFont typeface="Arial" panose="020B0604020202020204" pitchFamily="34" charset="0"/>
              <a:buChar char="•"/>
            </a:pPr>
            <a:r>
              <a:rPr lang="fr-FR" sz="1200" noProof="0" dirty="0">
                <a:solidFill>
                  <a:schemeClr val="tx1"/>
                </a:solidFill>
              </a:rPr>
              <a:t>IRM</a:t>
            </a:r>
          </a:p>
          <a:p>
            <a:pPr marL="171450" indent="-171450">
              <a:buFont typeface="Arial" panose="020B0604020202020204" pitchFamily="34" charset="0"/>
              <a:buChar char="•"/>
            </a:pPr>
            <a:r>
              <a:rPr lang="fr-FR" sz="1200" noProof="0" dirty="0">
                <a:solidFill>
                  <a:schemeClr val="tx1"/>
                </a:solidFill>
              </a:rPr>
              <a:t>Bilan biologique</a:t>
            </a:r>
          </a:p>
          <a:p>
            <a:pPr marL="171450" indent="-171450">
              <a:buFont typeface="Arial" panose="020B0604020202020204" pitchFamily="34" charset="0"/>
              <a:buChar char="•"/>
            </a:pPr>
            <a:r>
              <a:rPr lang="fr-FR" sz="1200" noProof="0" dirty="0">
                <a:solidFill>
                  <a:schemeClr val="tx1"/>
                </a:solidFill>
              </a:rPr>
              <a:t>PL</a:t>
            </a:r>
          </a:p>
          <a:p>
            <a:pPr marL="171450" indent="-171450">
              <a:buFont typeface="Arial" panose="020B0604020202020204" pitchFamily="34" charset="0"/>
              <a:buChar char="•"/>
            </a:pPr>
            <a:r>
              <a:rPr lang="fr-FR" sz="1200" noProof="0" dirty="0" err="1">
                <a:solidFill>
                  <a:schemeClr val="tx1"/>
                </a:solidFill>
              </a:rPr>
              <a:t>Ttt</a:t>
            </a:r>
            <a:endParaRPr lang="fr-FR" sz="1200" noProof="0" dirty="0">
              <a:solidFill>
                <a:schemeClr val="tx1"/>
              </a:solidFill>
            </a:endParaRPr>
          </a:p>
          <a:p>
            <a:pPr marL="171450" indent="-171450">
              <a:buFont typeface="Arial" panose="020B0604020202020204" pitchFamily="34" charset="0"/>
              <a:buChar char="•"/>
            </a:pPr>
            <a:r>
              <a:rPr lang="fr-FR" sz="1200" noProof="0" dirty="0">
                <a:solidFill>
                  <a:schemeClr val="tx1"/>
                </a:solidFill>
              </a:rPr>
              <a:t>Annonce diagnostique</a:t>
            </a:r>
          </a:p>
        </p:txBody>
      </p:sp>
      <p:sp>
        <p:nvSpPr>
          <p:cNvPr id="5" name="Organigramme : Décision 7">
            <a:extLst>
              <a:ext uri="{FF2B5EF4-FFF2-40B4-BE49-F238E27FC236}">
                <a16:creationId xmlns:a16="http://schemas.microsoft.com/office/drawing/2014/main" id="{10BFF1EB-4B50-58AF-B413-A59AAEB1DEA8}"/>
              </a:ext>
            </a:extLst>
          </p:cNvPr>
          <p:cNvSpPr/>
          <p:nvPr/>
        </p:nvSpPr>
        <p:spPr>
          <a:xfrm>
            <a:off x="2983131" y="2157225"/>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8" name="Ovale 7">
            <a:extLst>
              <a:ext uri="{FF2B5EF4-FFF2-40B4-BE49-F238E27FC236}">
                <a16:creationId xmlns:a16="http://schemas.microsoft.com/office/drawing/2014/main" id="{E7ED1F3C-4627-712C-59E0-B8FA1D594D47}"/>
              </a:ext>
            </a:extLst>
          </p:cNvPr>
          <p:cNvSpPr/>
          <p:nvPr/>
        </p:nvSpPr>
        <p:spPr>
          <a:xfrm rot="1842668">
            <a:off x="8081810" y="648857"/>
            <a:ext cx="1304370" cy="1176282"/>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Selon pertinence</a:t>
            </a:r>
          </a:p>
        </p:txBody>
      </p:sp>
      <p:cxnSp>
        <p:nvCxnSpPr>
          <p:cNvPr id="9" name="Connecteur droit avec flèche 104">
            <a:extLst>
              <a:ext uri="{FF2B5EF4-FFF2-40B4-BE49-F238E27FC236}">
                <a16:creationId xmlns:a16="http://schemas.microsoft.com/office/drawing/2014/main" id="{933020B5-0348-9B08-CA48-2CAB91FB342D}"/>
              </a:ext>
            </a:extLst>
          </p:cNvPr>
          <p:cNvCxnSpPr>
            <a:cxnSpLocks/>
            <a:stCxn id="5" idx="3"/>
            <a:endCxn id="3" idx="1"/>
          </p:cNvCxnSpPr>
          <p:nvPr/>
        </p:nvCxnSpPr>
        <p:spPr>
          <a:xfrm flipV="1">
            <a:off x="3662125" y="2439211"/>
            <a:ext cx="311615" cy="2949"/>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22">
            <a:extLst>
              <a:ext uri="{FF2B5EF4-FFF2-40B4-BE49-F238E27FC236}">
                <a16:creationId xmlns:a16="http://schemas.microsoft.com/office/drawing/2014/main" id="{55746A41-2571-DB19-0708-4CDB636ADBB4}"/>
              </a:ext>
            </a:extLst>
          </p:cNvPr>
          <p:cNvCxnSpPr>
            <a:cxnSpLocks/>
          </p:cNvCxnSpPr>
          <p:nvPr/>
        </p:nvCxnSpPr>
        <p:spPr>
          <a:xfrm>
            <a:off x="2843951" y="2442160"/>
            <a:ext cx="13918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654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F92B5-4AA1-C765-1F7E-7B51D57D6CB3}"/>
            </a:ext>
          </a:extLst>
        </p:cNvPr>
        <p:cNvGrpSpPr/>
        <p:nvPr/>
      </p:nvGrpSpPr>
      <p:grpSpPr>
        <a:xfrm>
          <a:off x="0" y="0"/>
          <a:ext cx="0" cy="0"/>
          <a:chOff x="0" y="0"/>
          <a:chExt cx="0" cy="0"/>
        </a:xfrm>
      </p:grpSpPr>
      <p:pic>
        <p:nvPicPr>
          <p:cNvPr id="107" name="Picture 5">
            <a:extLst>
              <a:ext uri="{FF2B5EF4-FFF2-40B4-BE49-F238E27FC236}">
                <a16:creationId xmlns:a16="http://schemas.microsoft.com/office/drawing/2014/main" id="{2C52AD80-0308-12E8-A39A-B8DEECEE76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 y="6270730"/>
            <a:ext cx="1153261" cy="5872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 coins arrondis 1">
            <a:extLst>
              <a:ext uri="{FF2B5EF4-FFF2-40B4-BE49-F238E27FC236}">
                <a16:creationId xmlns:a16="http://schemas.microsoft.com/office/drawing/2014/main" id="{F5643F66-23A3-8871-8571-11D3136BEF7A}"/>
              </a:ext>
            </a:extLst>
          </p:cNvPr>
          <p:cNvSpPr/>
          <p:nvPr/>
        </p:nvSpPr>
        <p:spPr>
          <a:xfrm>
            <a:off x="90531" y="3152795"/>
            <a:ext cx="986831" cy="606583"/>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Votre demande</a:t>
            </a:r>
          </a:p>
        </p:txBody>
      </p:sp>
      <p:sp>
        <p:nvSpPr>
          <p:cNvPr id="6" name="Rectangle : coins arrondis 5">
            <a:extLst>
              <a:ext uri="{FF2B5EF4-FFF2-40B4-BE49-F238E27FC236}">
                <a16:creationId xmlns:a16="http://schemas.microsoft.com/office/drawing/2014/main" id="{91EEFE7C-E738-D18D-A40D-0BF0F48736F9}"/>
              </a:ext>
            </a:extLst>
          </p:cNvPr>
          <p:cNvSpPr/>
          <p:nvPr/>
        </p:nvSpPr>
        <p:spPr>
          <a:xfrm>
            <a:off x="1214327" y="2138868"/>
            <a:ext cx="1629624" cy="606583"/>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1ère consultation CLM</a:t>
            </a:r>
          </a:p>
        </p:txBody>
      </p:sp>
      <p:sp>
        <p:nvSpPr>
          <p:cNvPr id="7" name="Rectangle : coins arrondis 6">
            <a:extLst>
              <a:ext uri="{FF2B5EF4-FFF2-40B4-BE49-F238E27FC236}">
                <a16:creationId xmlns:a16="http://schemas.microsoft.com/office/drawing/2014/main" id="{0E835E50-7EDD-66BF-928B-30639FBDA7D3}"/>
              </a:ext>
            </a:extLst>
          </p:cNvPr>
          <p:cNvSpPr/>
          <p:nvPr/>
        </p:nvSpPr>
        <p:spPr>
          <a:xfrm>
            <a:off x="1214327" y="4176866"/>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1ère consultation CLM “fast </a:t>
            </a:r>
            <a:r>
              <a:rPr lang="fr-FR" sz="1200" noProof="0" dirty="0" err="1"/>
              <a:t>track</a:t>
            </a:r>
            <a:r>
              <a:rPr lang="fr-FR" sz="1200" noProof="0" dirty="0"/>
              <a:t>”</a:t>
            </a:r>
          </a:p>
        </p:txBody>
      </p:sp>
      <p:sp>
        <p:nvSpPr>
          <p:cNvPr id="19" name="Titre 18">
            <a:extLst>
              <a:ext uri="{FF2B5EF4-FFF2-40B4-BE49-F238E27FC236}">
                <a16:creationId xmlns:a16="http://schemas.microsoft.com/office/drawing/2014/main" id="{BA722A19-5EEB-E6BB-0909-9459241F0089}"/>
              </a:ext>
            </a:extLst>
          </p:cNvPr>
          <p:cNvSpPr>
            <a:spLocks noGrp="1"/>
          </p:cNvSpPr>
          <p:nvPr>
            <p:ph type="title"/>
          </p:nvPr>
        </p:nvSpPr>
        <p:spPr/>
        <p:txBody>
          <a:bodyPr/>
          <a:lstStyle/>
          <a:p>
            <a:r>
              <a:rPr lang="fr-FR" noProof="0" dirty="0"/>
              <a:t>“Fast </a:t>
            </a:r>
            <a:r>
              <a:rPr lang="fr-FR" noProof="0" dirty="0" err="1"/>
              <a:t>track</a:t>
            </a:r>
            <a:r>
              <a:rPr lang="fr-FR" noProof="0" dirty="0"/>
              <a:t>”</a:t>
            </a:r>
          </a:p>
        </p:txBody>
      </p:sp>
      <p:cxnSp>
        <p:nvCxnSpPr>
          <p:cNvPr id="23" name="Connecteur droit avec flèche 22">
            <a:extLst>
              <a:ext uri="{FF2B5EF4-FFF2-40B4-BE49-F238E27FC236}">
                <a16:creationId xmlns:a16="http://schemas.microsoft.com/office/drawing/2014/main" id="{BA0AF6DB-CD05-CBEB-FDA6-8811F1DAA8D8}"/>
              </a:ext>
            </a:extLst>
          </p:cNvPr>
          <p:cNvCxnSpPr>
            <a:cxnSpLocks/>
            <a:stCxn id="2" idx="3"/>
            <a:endCxn id="76" idx="1"/>
          </p:cNvCxnSpPr>
          <p:nvPr/>
        </p:nvCxnSpPr>
        <p:spPr>
          <a:xfrm flipV="1">
            <a:off x="1077362" y="3455584"/>
            <a:ext cx="522870" cy="50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a:extLst>
              <a:ext uri="{FF2B5EF4-FFF2-40B4-BE49-F238E27FC236}">
                <a16:creationId xmlns:a16="http://schemas.microsoft.com/office/drawing/2014/main" id="{8A0A36DC-FC90-AE8B-F54A-B29E154DD5BA}"/>
              </a:ext>
            </a:extLst>
          </p:cNvPr>
          <p:cNvCxnSpPr>
            <a:cxnSpLocks/>
          </p:cNvCxnSpPr>
          <p:nvPr/>
        </p:nvCxnSpPr>
        <p:spPr>
          <a:xfrm flipV="1">
            <a:off x="11076502" y="1101014"/>
            <a:ext cx="318389" cy="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Connecteur droit avec flèche 104">
            <a:extLst>
              <a:ext uri="{FF2B5EF4-FFF2-40B4-BE49-F238E27FC236}">
                <a16:creationId xmlns:a16="http://schemas.microsoft.com/office/drawing/2014/main" id="{9DEB136A-B16B-15B1-BCA6-657F24683724}"/>
              </a:ext>
            </a:extLst>
          </p:cNvPr>
          <p:cNvCxnSpPr>
            <a:cxnSpLocks/>
          </p:cNvCxnSpPr>
          <p:nvPr/>
        </p:nvCxnSpPr>
        <p:spPr>
          <a:xfrm flipV="1">
            <a:off x="11071128" y="683398"/>
            <a:ext cx="318389" cy="1"/>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8" name="ZoneTexte 107">
            <a:extLst>
              <a:ext uri="{FF2B5EF4-FFF2-40B4-BE49-F238E27FC236}">
                <a16:creationId xmlns:a16="http://schemas.microsoft.com/office/drawing/2014/main" id="{8C34EDCC-9C70-D265-5850-5C49594B017C}"/>
              </a:ext>
            </a:extLst>
          </p:cNvPr>
          <p:cNvSpPr txBox="1"/>
          <p:nvPr/>
        </p:nvSpPr>
        <p:spPr>
          <a:xfrm>
            <a:off x="11451951" y="543268"/>
            <a:ext cx="514885" cy="276999"/>
          </a:xfrm>
          <a:prstGeom prst="rect">
            <a:avLst/>
          </a:prstGeom>
          <a:noFill/>
        </p:spPr>
        <p:txBody>
          <a:bodyPr wrap="none" rtlCol="0">
            <a:spAutoFit/>
          </a:bodyPr>
          <a:lstStyle/>
          <a:p>
            <a:r>
              <a:rPr lang="fr-FR" sz="1200" noProof="0" dirty="0"/>
              <a:t>NON</a:t>
            </a:r>
          </a:p>
        </p:txBody>
      </p:sp>
      <p:sp>
        <p:nvSpPr>
          <p:cNvPr id="109" name="ZoneTexte 108">
            <a:extLst>
              <a:ext uri="{FF2B5EF4-FFF2-40B4-BE49-F238E27FC236}">
                <a16:creationId xmlns:a16="http://schemas.microsoft.com/office/drawing/2014/main" id="{EA77A401-54F9-80A0-E921-79D39E626A96}"/>
              </a:ext>
            </a:extLst>
          </p:cNvPr>
          <p:cNvSpPr txBox="1"/>
          <p:nvPr/>
        </p:nvSpPr>
        <p:spPr>
          <a:xfrm>
            <a:off x="11451951" y="962513"/>
            <a:ext cx="441146" cy="276999"/>
          </a:xfrm>
          <a:prstGeom prst="rect">
            <a:avLst/>
          </a:prstGeom>
          <a:noFill/>
        </p:spPr>
        <p:txBody>
          <a:bodyPr wrap="none" rtlCol="0">
            <a:spAutoFit/>
          </a:bodyPr>
          <a:lstStyle/>
          <a:p>
            <a:r>
              <a:rPr lang="fr-FR" sz="1200" noProof="0" dirty="0"/>
              <a:t>OUI</a:t>
            </a:r>
          </a:p>
        </p:txBody>
      </p:sp>
      <p:sp>
        <p:nvSpPr>
          <p:cNvPr id="72" name="Organigramme : Décision 7">
            <a:extLst>
              <a:ext uri="{FF2B5EF4-FFF2-40B4-BE49-F238E27FC236}">
                <a16:creationId xmlns:a16="http://schemas.microsoft.com/office/drawing/2014/main" id="{BB1B1B42-CFB9-F79F-DDC2-B339FA38D7C3}"/>
              </a:ext>
            </a:extLst>
          </p:cNvPr>
          <p:cNvSpPr/>
          <p:nvPr/>
        </p:nvSpPr>
        <p:spPr>
          <a:xfrm>
            <a:off x="10825083" y="125074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73" name="ZoneTexte 108">
            <a:extLst>
              <a:ext uri="{FF2B5EF4-FFF2-40B4-BE49-F238E27FC236}">
                <a16:creationId xmlns:a16="http://schemas.microsoft.com/office/drawing/2014/main" id="{74BA31EF-F1A8-3EE9-B85F-091C92DC036E}"/>
              </a:ext>
            </a:extLst>
          </p:cNvPr>
          <p:cNvSpPr txBox="1"/>
          <p:nvPr/>
        </p:nvSpPr>
        <p:spPr>
          <a:xfrm>
            <a:off x="11451951" y="1401816"/>
            <a:ext cx="776175" cy="276999"/>
          </a:xfrm>
          <a:prstGeom prst="rect">
            <a:avLst/>
          </a:prstGeom>
          <a:noFill/>
        </p:spPr>
        <p:txBody>
          <a:bodyPr wrap="none" rtlCol="0">
            <a:spAutoFit/>
          </a:bodyPr>
          <a:lstStyle/>
          <a:p>
            <a:r>
              <a:rPr lang="fr-FR" sz="1200" noProof="0" dirty="0"/>
              <a:t>Eligible ?</a:t>
            </a:r>
          </a:p>
        </p:txBody>
      </p:sp>
      <p:sp>
        <p:nvSpPr>
          <p:cNvPr id="76" name="Organigramme : Décision 7">
            <a:extLst>
              <a:ext uri="{FF2B5EF4-FFF2-40B4-BE49-F238E27FC236}">
                <a16:creationId xmlns:a16="http://schemas.microsoft.com/office/drawing/2014/main" id="{4D242DBC-5762-9072-4D2A-37E1E4AE0079}"/>
              </a:ext>
            </a:extLst>
          </p:cNvPr>
          <p:cNvSpPr/>
          <p:nvPr/>
        </p:nvSpPr>
        <p:spPr>
          <a:xfrm>
            <a:off x="1600232" y="3152795"/>
            <a:ext cx="678994" cy="605578"/>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82" name="Connecteur droit avec flèche 25">
            <a:extLst>
              <a:ext uri="{FF2B5EF4-FFF2-40B4-BE49-F238E27FC236}">
                <a16:creationId xmlns:a16="http://schemas.microsoft.com/office/drawing/2014/main" id="{76D3FBC7-FEFD-3BA8-8F07-55DFD4DF6555}"/>
              </a:ext>
            </a:extLst>
          </p:cNvPr>
          <p:cNvCxnSpPr>
            <a:cxnSpLocks/>
            <a:stCxn id="76" idx="2"/>
            <a:endCxn id="7" idx="0"/>
          </p:cNvCxnSpPr>
          <p:nvPr/>
        </p:nvCxnSpPr>
        <p:spPr>
          <a:xfrm>
            <a:off x="1939729" y="3758373"/>
            <a:ext cx="89410" cy="41849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Connecteur droit avec flèche 104">
            <a:extLst>
              <a:ext uri="{FF2B5EF4-FFF2-40B4-BE49-F238E27FC236}">
                <a16:creationId xmlns:a16="http://schemas.microsoft.com/office/drawing/2014/main" id="{658D79BE-89DA-9714-4446-4FD7A062AE58}"/>
              </a:ext>
            </a:extLst>
          </p:cNvPr>
          <p:cNvCxnSpPr>
            <a:cxnSpLocks/>
            <a:stCxn id="76" idx="0"/>
            <a:endCxn id="6" idx="2"/>
          </p:cNvCxnSpPr>
          <p:nvPr/>
        </p:nvCxnSpPr>
        <p:spPr>
          <a:xfrm flipV="1">
            <a:off x="1939729" y="2745451"/>
            <a:ext cx="89410" cy="407344"/>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 name="Flèche : droite 20">
            <a:extLst>
              <a:ext uri="{FF2B5EF4-FFF2-40B4-BE49-F238E27FC236}">
                <a16:creationId xmlns:a16="http://schemas.microsoft.com/office/drawing/2014/main" id="{C4B06428-78DE-5F8D-DB84-092B6B59F9F7}"/>
              </a:ext>
            </a:extLst>
          </p:cNvPr>
          <p:cNvSpPr/>
          <p:nvPr/>
        </p:nvSpPr>
        <p:spPr>
          <a:xfrm>
            <a:off x="3973740" y="1840834"/>
            <a:ext cx="7030028" cy="1196754"/>
          </a:xfrm>
          <a:prstGeom prst="rightArrow">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Prise en charge “habituelle” CLM</a:t>
            </a:r>
          </a:p>
        </p:txBody>
      </p:sp>
      <p:sp>
        <p:nvSpPr>
          <p:cNvPr id="4" name="Rectangle : coins arrondis 36">
            <a:extLst>
              <a:ext uri="{FF2B5EF4-FFF2-40B4-BE49-F238E27FC236}">
                <a16:creationId xmlns:a16="http://schemas.microsoft.com/office/drawing/2014/main" id="{2F44ECF1-7DF0-1D53-C18D-E72085061A5C}"/>
              </a:ext>
            </a:extLst>
          </p:cNvPr>
          <p:cNvSpPr/>
          <p:nvPr/>
        </p:nvSpPr>
        <p:spPr>
          <a:xfrm>
            <a:off x="5736433" y="579173"/>
            <a:ext cx="3872067" cy="1325561"/>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solidFill>
                  <a:schemeClr val="tx1"/>
                </a:solidFill>
              </a:rPr>
              <a:t>Bilan neuropsychologique</a:t>
            </a:r>
          </a:p>
          <a:p>
            <a:pPr marL="171450" indent="-171450">
              <a:buFont typeface="Arial" panose="020B0604020202020204" pitchFamily="34" charset="0"/>
              <a:buChar char="•"/>
            </a:pPr>
            <a:r>
              <a:rPr lang="fr-FR" sz="1200" noProof="0" dirty="0">
                <a:solidFill>
                  <a:schemeClr val="tx1"/>
                </a:solidFill>
              </a:rPr>
              <a:t>IRM</a:t>
            </a:r>
          </a:p>
          <a:p>
            <a:pPr marL="171450" indent="-171450">
              <a:buFont typeface="Arial" panose="020B0604020202020204" pitchFamily="34" charset="0"/>
              <a:buChar char="•"/>
            </a:pPr>
            <a:r>
              <a:rPr lang="fr-FR" sz="1200" noProof="0" dirty="0">
                <a:solidFill>
                  <a:schemeClr val="tx1"/>
                </a:solidFill>
              </a:rPr>
              <a:t>Bilan biologique</a:t>
            </a:r>
          </a:p>
          <a:p>
            <a:pPr marL="171450" indent="-171450">
              <a:buFont typeface="Arial" panose="020B0604020202020204" pitchFamily="34" charset="0"/>
              <a:buChar char="•"/>
            </a:pPr>
            <a:r>
              <a:rPr lang="fr-FR" sz="1200" noProof="0" dirty="0">
                <a:solidFill>
                  <a:schemeClr val="tx1"/>
                </a:solidFill>
              </a:rPr>
              <a:t>PL</a:t>
            </a:r>
          </a:p>
          <a:p>
            <a:pPr marL="171450" indent="-171450">
              <a:buFont typeface="Arial" panose="020B0604020202020204" pitchFamily="34" charset="0"/>
              <a:buChar char="•"/>
            </a:pPr>
            <a:r>
              <a:rPr lang="fr-FR" sz="1200" noProof="0" dirty="0" err="1">
                <a:solidFill>
                  <a:schemeClr val="tx1"/>
                </a:solidFill>
              </a:rPr>
              <a:t>Ttt</a:t>
            </a:r>
            <a:endParaRPr lang="fr-FR" sz="1200" noProof="0" dirty="0">
              <a:solidFill>
                <a:schemeClr val="tx1"/>
              </a:solidFill>
            </a:endParaRPr>
          </a:p>
          <a:p>
            <a:pPr marL="171450" indent="-171450">
              <a:buFont typeface="Arial" panose="020B0604020202020204" pitchFamily="34" charset="0"/>
              <a:buChar char="•"/>
            </a:pPr>
            <a:r>
              <a:rPr lang="fr-FR" sz="1200" noProof="0" dirty="0">
                <a:solidFill>
                  <a:schemeClr val="tx1"/>
                </a:solidFill>
              </a:rPr>
              <a:t>Annonce diagnostique</a:t>
            </a:r>
          </a:p>
        </p:txBody>
      </p:sp>
      <p:sp>
        <p:nvSpPr>
          <p:cNvPr id="5" name="Organigramme : Décision 7">
            <a:extLst>
              <a:ext uri="{FF2B5EF4-FFF2-40B4-BE49-F238E27FC236}">
                <a16:creationId xmlns:a16="http://schemas.microsoft.com/office/drawing/2014/main" id="{66A61CCB-75DF-7AF4-15C3-CEFBE1DD3752}"/>
              </a:ext>
            </a:extLst>
          </p:cNvPr>
          <p:cNvSpPr/>
          <p:nvPr/>
        </p:nvSpPr>
        <p:spPr>
          <a:xfrm>
            <a:off x="2983131" y="2157225"/>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sp>
        <p:nvSpPr>
          <p:cNvPr id="8" name="Ovale 7">
            <a:extLst>
              <a:ext uri="{FF2B5EF4-FFF2-40B4-BE49-F238E27FC236}">
                <a16:creationId xmlns:a16="http://schemas.microsoft.com/office/drawing/2014/main" id="{8674D2CB-E728-8643-BACE-D1A07EBF41E9}"/>
              </a:ext>
            </a:extLst>
          </p:cNvPr>
          <p:cNvSpPr/>
          <p:nvPr/>
        </p:nvSpPr>
        <p:spPr>
          <a:xfrm rot="1842668">
            <a:off x="8081810" y="648857"/>
            <a:ext cx="1304370" cy="1176282"/>
          </a:xfrm>
          <a:prstGeom prst="ellipse">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Selon pertinence</a:t>
            </a:r>
          </a:p>
        </p:txBody>
      </p:sp>
      <p:cxnSp>
        <p:nvCxnSpPr>
          <p:cNvPr id="9" name="Connecteur droit avec flèche 104">
            <a:extLst>
              <a:ext uri="{FF2B5EF4-FFF2-40B4-BE49-F238E27FC236}">
                <a16:creationId xmlns:a16="http://schemas.microsoft.com/office/drawing/2014/main" id="{223A4BC2-BAEB-ED08-87BF-5C60E7FCB936}"/>
              </a:ext>
            </a:extLst>
          </p:cNvPr>
          <p:cNvCxnSpPr>
            <a:cxnSpLocks/>
            <a:stCxn id="5" idx="3"/>
            <a:endCxn id="3" idx="1"/>
          </p:cNvCxnSpPr>
          <p:nvPr/>
        </p:nvCxnSpPr>
        <p:spPr>
          <a:xfrm flipV="1">
            <a:off x="3662125" y="2439211"/>
            <a:ext cx="311615" cy="2949"/>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Connecteur droit avec flèche 22">
            <a:extLst>
              <a:ext uri="{FF2B5EF4-FFF2-40B4-BE49-F238E27FC236}">
                <a16:creationId xmlns:a16="http://schemas.microsoft.com/office/drawing/2014/main" id="{89893A84-439B-AB8C-695D-3AFB3DCF9AA7}"/>
              </a:ext>
            </a:extLst>
          </p:cNvPr>
          <p:cNvCxnSpPr>
            <a:cxnSpLocks/>
          </p:cNvCxnSpPr>
          <p:nvPr/>
        </p:nvCxnSpPr>
        <p:spPr>
          <a:xfrm>
            <a:off x="2843951" y="2442160"/>
            <a:ext cx="13918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1" name="Organigramme : Décision 7">
            <a:extLst>
              <a:ext uri="{FF2B5EF4-FFF2-40B4-BE49-F238E27FC236}">
                <a16:creationId xmlns:a16="http://schemas.microsoft.com/office/drawing/2014/main" id="{FA3B9730-1D4F-E71E-C519-E50C1A940099}"/>
              </a:ext>
            </a:extLst>
          </p:cNvPr>
          <p:cNvSpPr/>
          <p:nvPr/>
        </p:nvSpPr>
        <p:spPr>
          <a:xfrm>
            <a:off x="2983131" y="419522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12" name="Connecteur droit avec flèche 22">
            <a:extLst>
              <a:ext uri="{FF2B5EF4-FFF2-40B4-BE49-F238E27FC236}">
                <a16:creationId xmlns:a16="http://schemas.microsoft.com/office/drawing/2014/main" id="{F9E6D251-F28D-42EC-0772-1785173AFB83}"/>
              </a:ext>
            </a:extLst>
          </p:cNvPr>
          <p:cNvCxnSpPr>
            <a:cxnSpLocks/>
            <a:endCxn id="11" idx="1"/>
          </p:cNvCxnSpPr>
          <p:nvPr/>
        </p:nvCxnSpPr>
        <p:spPr>
          <a:xfrm>
            <a:off x="2843951" y="4480158"/>
            <a:ext cx="13918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Connecteur droit avec flèche 104">
            <a:extLst>
              <a:ext uri="{FF2B5EF4-FFF2-40B4-BE49-F238E27FC236}">
                <a16:creationId xmlns:a16="http://schemas.microsoft.com/office/drawing/2014/main" id="{00B7D187-4FE3-299F-C7E3-5F6B4A5E7C2C}"/>
              </a:ext>
            </a:extLst>
          </p:cNvPr>
          <p:cNvCxnSpPr>
            <a:cxnSpLocks/>
          </p:cNvCxnSpPr>
          <p:nvPr/>
        </p:nvCxnSpPr>
        <p:spPr>
          <a:xfrm flipV="1">
            <a:off x="3322628" y="2439211"/>
            <a:ext cx="651112" cy="1756012"/>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Connecteur droit avec flèche 25">
            <a:extLst>
              <a:ext uri="{FF2B5EF4-FFF2-40B4-BE49-F238E27FC236}">
                <a16:creationId xmlns:a16="http://schemas.microsoft.com/office/drawing/2014/main" id="{6E9D647A-FA67-CCB8-6E56-1435F14F47B4}"/>
              </a:ext>
            </a:extLst>
          </p:cNvPr>
          <p:cNvCxnSpPr>
            <a:cxnSpLocks/>
          </p:cNvCxnSpPr>
          <p:nvPr/>
        </p:nvCxnSpPr>
        <p:spPr>
          <a:xfrm flipV="1">
            <a:off x="3662125" y="4480157"/>
            <a:ext cx="311615" cy="1"/>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15" name="Flèche : droite 4">
            <a:extLst>
              <a:ext uri="{FF2B5EF4-FFF2-40B4-BE49-F238E27FC236}">
                <a16:creationId xmlns:a16="http://schemas.microsoft.com/office/drawing/2014/main" id="{76DCD048-0FD2-5CFF-03C6-AC79C35FED0A}"/>
              </a:ext>
            </a:extLst>
          </p:cNvPr>
          <p:cNvSpPr/>
          <p:nvPr/>
        </p:nvSpPr>
        <p:spPr>
          <a:xfrm>
            <a:off x="3973740" y="3881780"/>
            <a:ext cx="3530845" cy="11967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bg1"/>
                </a:solidFill>
              </a:rPr>
              <a:t>“Fast </a:t>
            </a:r>
            <a:r>
              <a:rPr lang="fr-FR" sz="1200" noProof="0" dirty="0" err="1">
                <a:solidFill>
                  <a:schemeClr val="bg1"/>
                </a:solidFill>
              </a:rPr>
              <a:t>track</a:t>
            </a:r>
            <a:r>
              <a:rPr lang="fr-FR" sz="1200" noProof="0" dirty="0">
                <a:solidFill>
                  <a:schemeClr val="bg1"/>
                </a:solidFill>
              </a:rPr>
              <a:t>”</a:t>
            </a:r>
          </a:p>
        </p:txBody>
      </p:sp>
      <p:sp>
        <p:nvSpPr>
          <p:cNvPr id="16" name="Organigramme : Décision 7">
            <a:extLst>
              <a:ext uri="{FF2B5EF4-FFF2-40B4-BE49-F238E27FC236}">
                <a16:creationId xmlns:a16="http://schemas.microsoft.com/office/drawing/2014/main" id="{82FB3CAD-92CE-4E0D-4402-4B3FD67C5059}"/>
              </a:ext>
            </a:extLst>
          </p:cNvPr>
          <p:cNvSpPr/>
          <p:nvPr/>
        </p:nvSpPr>
        <p:spPr>
          <a:xfrm>
            <a:off x="4288186" y="419522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a:t>
            </a:r>
          </a:p>
        </p:txBody>
      </p:sp>
      <p:sp>
        <p:nvSpPr>
          <p:cNvPr id="17" name="Organigramme : Décision 8">
            <a:extLst>
              <a:ext uri="{FF2B5EF4-FFF2-40B4-BE49-F238E27FC236}">
                <a16:creationId xmlns:a16="http://schemas.microsoft.com/office/drawing/2014/main" id="{439D68C1-C91C-81AC-A338-C7492A2D199B}"/>
              </a:ext>
            </a:extLst>
          </p:cNvPr>
          <p:cNvSpPr/>
          <p:nvPr/>
        </p:nvSpPr>
        <p:spPr>
          <a:xfrm>
            <a:off x="6135850" y="4195222"/>
            <a:ext cx="678994" cy="569870"/>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2</a:t>
            </a:r>
          </a:p>
        </p:txBody>
      </p:sp>
      <p:cxnSp>
        <p:nvCxnSpPr>
          <p:cNvPr id="18" name="Connecteur droit avec flèche 93">
            <a:extLst>
              <a:ext uri="{FF2B5EF4-FFF2-40B4-BE49-F238E27FC236}">
                <a16:creationId xmlns:a16="http://schemas.microsoft.com/office/drawing/2014/main" id="{AE0A02AF-180E-E085-E3CE-24937A340628}"/>
              </a:ext>
            </a:extLst>
          </p:cNvPr>
          <p:cNvCxnSpPr>
            <a:cxnSpLocks/>
          </p:cNvCxnSpPr>
          <p:nvPr/>
        </p:nvCxnSpPr>
        <p:spPr>
          <a:xfrm flipV="1">
            <a:off x="4627683" y="2869660"/>
            <a:ext cx="0" cy="1325563"/>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0" name="Connecteur droit avec flèche 93">
            <a:extLst>
              <a:ext uri="{FF2B5EF4-FFF2-40B4-BE49-F238E27FC236}">
                <a16:creationId xmlns:a16="http://schemas.microsoft.com/office/drawing/2014/main" id="{EEFAA5C7-E3E9-D22A-5CDA-494247D7C578}"/>
              </a:ext>
            </a:extLst>
          </p:cNvPr>
          <p:cNvCxnSpPr>
            <a:cxnSpLocks/>
          </p:cNvCxnSpPr>
          <p:nvPr/>
        </p:nvCxnSpPr>
        <p:spPr>
          <a:xfrm flipH="1" flipV="1">
            <a:off x="6471918" y="2818974"/>
            <a:ext cx="3429" cy="1376248"/>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1" name="Rectangle : coins arrondis 12">
            <a:extLst>
              <a:ext uri="{FF2B5EF4-FFF2-40B4-BE49-F238E27FC236}">
                <a16:creationId xmlns:a16="http://schemas.microsoft.com/office/drawing/2014/main" id="{3CCD5DC0-A890-2FAD-CD8A-A95D3C70CBCE}"/>
              </a:ext>
            </a:extLst>
          </p:cNvPr>
          <p:cNvSpPr/>
          <p:nvPr/>
        </p:nvSpPr>
        <p:spPr>
          <a:xfrm>
            <a:off x="7976691" y="4176866"/>
            <a:ext cx="1514608"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RCP hebdomadaire</a:t>
            </a:r>
          </a:p>
        </p:txBody>
      </p:sp>
      <p:cxnSp>
        <p:nvCxnSpPr>
          <p:cNvPr id="22" name="Connecteur droit avec flèche 86">
            <a:extLst>
              <a:ext uri="{FF2B5EF4-FFF2-40B4-BE49-F238E27FC236}">
                <a16:creationId xmlns:a16="http://schemas.microsoft.com/office/drawing/2014/main" id="{8ACC29AC-B420-1C82-515D-4B0FE501E22C}"/>
              </a:ext>
            </a:extLst>
          </p:cNvPr>
          <p:cNvCxnSpPr>
            <a:cxnSpLocks/>
            <a:stCxn id="21" idx="3"/>
            <a:endCxn id="25" idx="1"/>
          </p:cNvCxnSpPr>
          <p:nvPr/>
        </p:nvCxnSpPr>
        <p:spPr>
          <a:xfrm>
            <a:off x="9491299" y="4480158"/>
            <a:ext cx="237592"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Connecteur droit avec flèche 54">
            <a:extLst>
              <a:ext uri="{FF2B5EF4-FFF2-40B4-BE49-F238E27FC236}">
                <a16:creationId xmlns:a16="http://schemas.microsoft.com/office/drawing/2014/main" id="{3406C36C-F2FA-323D-C328-A8F6E0EC58BB}"/>
              </a:ext>
            </a:extLst>
          </p:cNvPr>
          <p:cNvCxnSpPr>
            <a:cxnSpLocks/>
            <a:endCxn id="21" idx="1"/>
          </p:cNvCxnSpPr>
          <p:nvPr/>
        </p:nvCxnSpPr>
        <p:spPr>
          <a:xfrm>
            <a:off x="7504585" y="4480157"/>
            <a:ext cx="472106" cy="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Organigramme : Décision 7">
            <a:extLst>
              <a:ext uri="{FF2B5EF4-FFF2-40B4-BE49-F238E27FC236}">
                <a16:creationId xmlns:a16="http://schemas.microsoft.com/office/drawing/2014/main" id="{AAB66066-9C3A-9D86-CDC6-59144B1D4E76}"/>
              </a:ext>
            </a:extLst>
          </p:cNvPr>
          <p:cNvSpPr/>
          <p:nvPr/>
        </p:nvSpPr>
        <p:spPr>
          <a:xfrm>
            <a:off x="9728891" y="4195223"/>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a:t>
            </a:r>
          </a:p>
        </p:txBody>
      </p:sp>
      <p:cxnSp>
        <p:nvCxnSpPr>
          <p:cNvPr id="27" name="Connecteur droit avec flèche 93">
            <a:extLst>
              <a:ext uri="{FF2B5EF4-FFF2-40B4-BE49-F238E27FC236}">
                <a16:creationId xmlns:a16="http://schemas.microsoft.com/office/drawing/2014/main" id="{9DFD44DD-3C59-4013-1535-AC38A4168FB7}"/>
              </a:ext>
            </a:extLst>
          </p:cNvPr>
          <p:cNvCxnSpPr>
            <a:cxnSpLocks/>
          </p:cNvCxnSpPr>
          <p:nvPr/>
        </p:nvCxnSpPr>
        <p:spPr>
          <a:xfrm flipV="1">
            <a:off x="10068388" y="2869660"/>
            <a:ext cx="0" cy="1325563"/>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8" name="Connecteur droit avec flèche 96">
            <a:extLst>
              <a:ext uri="{FF2B5EF4-FFF2-40B4-BE49-F238E27FC236}">
                <a16:creationId xmlns:a16="http://schemas.microsoft.com/office/drawing/2014/main" id="{487E3E5A-DF87-E070-2276-A20FD1C90B8D}"/>
              </a:ext>
            </a:extLst>
          </p:cNvPr>
          <p:cNvCxnSpPr>
            <a:cxnSpLocks/>
            <a:endCxn id="29" idx="1"/>
          </p:cNvCxnSpPr>
          <p:nvPr/>
        </p:nvCxnSpPr>
        <p:spPr>
          <a:xfrm>
            <a:off x="10407885" y="4480158"/>
            <a:ext cx="224239"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9" name="Rectangle : coins arrondis 99">
            <a:extLst>
              <a:ext uri="{FF2B5EF4-FFF2-40B4-BE49-F238E27FC236}">
                <a16:creationId xmlns:a16="http://schemas.microsoft.com/office/drawing/2014/main" id="{6056A100-B697-7BBD-C1C4-77760D205428}"/>
              </a:ext>
            </a:extLst>
          </p:cNvPr>
          <p:cNvSpPr/>
          <p:nvPr/>
        </p:nvSpPr>
        <p:spPr>
          <a:xfrm>
            <a:off x="10632124" y="4176866"/>
            <a:ext cx="1374486"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Annonce diagnostique / consentement</a:t>
            </a:r>
          </a:p>
        </p:txBody>
      </p:sp>
      <p:sp>
        <p:nvSpPr>
          <p:cNvPr id="30" name="Explosion : 8 points 43">
            <a:extLst>
              <a:ext uri="{FF2B5EF4-FFF2-40B4-BE49-F238E27FC236}">
                <a16:creationId xmlns:a16="http://schemas.microsoft.com/office/drawing/2014/main" id="{4447063E-2804-8F04-30B4-F3B5F391FA0A}"/>
              </a:ext>
            </a:extLst>
          </p:cNvPr>
          <p:cNvSpPr/>
          <p:nvPr/>
        </p:nvSpPr>
        <p:spPr>
          <a:xfrm>
            <a:off x="10555631" y="5639322"/>
            <a:ext cx="1349381" cy="1070560"/>
          </a:xfrm>
          <a:prstGeom prst="irregularSeal1">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IAA</a:t>
            </a:r>
          </a:p>
        </p:txBody>
      </p:sp>
      <p:cxnSp>
        <p:nvCxnSpPr>
          <p:cNvPr id="31" name="Connecteur droit avec flèche 54">
            <a:extLst>
              <a:ext uri="{FF2B5EF4-FFF2-40B4-BE49-F238E27FC236}">
                <a16:creationId xmlns:a16="http://schemas.microsoft.com/office/drawing/2014/main" id="{FFCD058F-8966-5D52-E1BC-D385089D44D9}"/>
              </a:ext>
            </a:extLst>
          </p:cNvPr>
          <p:cNvCxnSpPr>
            <a:cxnSpLocks/>
            <a:stCxn id="29" idx="2"/>
            <a:endCxn id="30" idx="0"/>
          </p:cNvCxnSpPr>
          <p:nvPr/>
        </p:nvCxnSpPr>
        <p:spPr>
          <a:xfrm>
            <a:off x="11319367" y="4783449"/>
            <a:ext cx="143473" cy="85587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25">
            <a:extLst>
              <a:ext uri="{FF2B5EF4-FFF2-40B4-BE49-F238E27FC236}">
                <a16:creationId xmlns:a16="http://schemas.microsoft.com/office/drawing/2014/main" id="{6B8D0D42-C52E-3C79-2B5B-BC90B46BB6B8}"/>
              </a:ext>
            </a:extLst>
          </p:cNvPr>
          <p:cNvCxnSpPr>
            <a:cxnSpLocks/>
          </p:cNvCxnSpPr>
          <p:nvPr/>
        </p:nvCxnSpPr>
        <p:spPr>
          <a:xfrm>
            <a:off x="3322628" y="2727094"/>
            <a:ext cx="651112" cy="1753063"/>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33" name="Rectangle : coins arrondis 2">
            <a:extLst>
              <a:ext uri="{FF2B5EF4-FFF2-40B4-BE49-F238E27FC236}">
                <a16:creationId xmlns:a16="http://schemas.microsoft.com/office/drawing/2014/main" id="{55B19051-2E61-EF74-49B8-7D19731F9DD4}"/>
              </a:ext>
            </a:extLst>
          </p:cNvPr>
          <p:cNvSpPr/>
          <p:nvPr/>
        </p:nvSpPr>
        <p:spPr>
          <a:xfrm>
            <a:off x="90531" y="5104350"/>
            <a:ext cx="1629624" cy="606582"/>
          </a:xfrm>
          <a:prstGeom prst="roundRect">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Evaluation initiale CM régional</a:t>
            </a:r>
          </a:p>
        </p:txBody>
      </p:sp>
      <p:cxnSp>
        <p:nvCxnSpPr>
          <p:cNvPr id="34" name="Connecteur : en angle 34">
            <a:extLst>
              <a:ext uri="{FF2B5EF4-FFF2-40B4-BE49-F238E27FC236}">
                <a16:creationId xmlns:a16="http://schemas.microsoft.com/office/drawing/2014/main" id="{C02AE431-454A-4B3B-2339-EA1C8817126D}"/>
              </a:ext>
            </a:extLst>
          </p:cNvPr>
          <p:cNvCxnSpPr>
            <a:cxnSpLocks/>
            <a:stCxn id="33" idx="3"/>
          </p:cNvCxnSpPr>
          <p:nvPr/>
        </p:nvCxnSpPr>
        <p:spPr>
          <a:xfrm flipV="1">
            <a:off x="1720155" y="4783449"/>
            <a:ext cx="7013840" cy="624192"/>
          </a:xfrm>
          <a:prstGeom prst="bentConnector2">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20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500"/>
                                        <p:tgtEl>
                                          <p:spTgt spid="33"/>
                                        </p:tgtEl>
                                      </p:cBhvr>
                                    </p:animEffect>
                                  </p:childTnLst>
                                </p:cTn>
                              </p:par>
                              <p:par>
                                <p:cTn id="75" presetID="10" presetClass="entr" presetSubtype="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fade">
                                      <p:cBhvr>
                                        <p:cTn id="7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21" grpId="0" animBg="1"/>
      <p:bldP spid="25" grpId="0" animBg="1"/>
      <p:bldP spid="29" grpId="0" animBg="1"/>
      <p:bldP spid="30"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48C609-B9AE-9CE8-16FD-AE82A96A01BF}"/>
              </a:ext>
            </a:extLst>
          </p:cNvPr>
          <p:cNvPicPr>
            <a:picLocks noChangeAspect="1"/>
          </p:cNvPicPr>
          <p:nvPr/>
        </p:nvPicPr>
        <p:blipFill>
          <a:blip r:embed="rId2"/>
          <a:stretch>
            <a:fillRect/>
          </a:stretch>
        </p:blipFill>
        <p:spPr>
          <a:xfrm>
            <a:off x="4150557" y="1026160"/>
            <a:ext cx="7650663" cy="5429878"/>
          </a:xfrm>
          <a:prstGeom prst="rect">
            <a:avLst/>
          </a:prstGeom>
        </p:spPr>
      </p:pic>
    </p:spTree>
    <p:extLst>
      <p:ext uri="{BB962C8B-B14F-4D97-AF65-F5344CB8AC3E}">
        <p14:creationId xmlns:p14="http://schemas.microsoft.com/office/powerpoint/2010/main" val="457912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CA57A2-FD3C-678B-62CE-3EB45082C145}"/>
              </a:ext>
            </a:extLst>
          </p:cNvPr>
          <p:cNvSpPr>
            <a:spLocks noGrp="1"/>
          </p:cNvSpPr>
          <p:nvPr>
            <p:ph type="title"/>
          </p:nvPr>
        </p:nvSpPr>
        <p:spPr>
          <a:xfrm>
            <a:off x="838200" y="365125"/>
            <a:ext cx="6678799" cy="1325563"/>
          </a:xfrm>
        </p:spPr>
        <p:txBody>
          <a:bodyPr/>
          <a:lstStyle/>
          <a:p>
            <a:r>
              <a:rPr lang="fr-FR" dirty="0"/>
              <a:t>Prévention de la maladie d’Alzheimer</a:t>
            </a:r>
            <a:endParaRPr lang="fr-CH" dirty="0"/>
          </a:p>
        </p:txBody>
      </p:sp>
      <p:pic>
        <p:nvPicPr>
          <p:cNvPr id="5" name="Segnaposto contenuto 4">
            <a:extLst>
              <a:ext uri="{FF2B5EF4-FFF2-40B4-BE49-F238E27FC236}">
                <a16:creationId xmlns:a16="http://schemas.microsoft.com/office/drawing/2014/main" id="{D7F2E54D-2495-8283-660E-47159CF62105}"/>
              </a:ext>
            </a:extLst>
          </p:cNvPr>
          <p:cNvPicPr>
            <a:picLocks noGrp="1" noChangeAspect="1"/>
          </p:cNvPicPr>
          <p:nvPr>
            <p:ph idx="1"/>
          </p:nvPr>
        </p:nvPicPr>
        <p:blipFill>
          <a:blip r:embed="rId2"/>
          <a:stretch>
            <a:fillRect/>
          </a:stretch>
        </p:blipFill>
        <p:spPr>
          <a:xfrm>
            <a:off x="7516999" y="-14651"/>
            <a:ext cx="4675001" cy="6872652"/>
          </a:xfrm>
        </p:spPr>
      </p:pic>
      <p:sp>
        <p:nvSpPr>
          <p:cNvPr id="6" name="ZoneTexte 4">
            <a:extLst>
              <a:ext uri="{FF2B5EF4-FFF2-40B4-BE49-F238E27FC236}">
                <a16:creationId xmlns:a16="http://schemas.microsoft.com/office/drawing/2014/main" id="{55D27CE9-8BB3-3427-8A18-5E8E8FEEB19A}"/>
              </a:ext>
            </a:extLst>
          </p:cNvPr>
          <p:cNvSpPr txBox="1"/>
          <p:nvPr/>
        </p:nvSpPr>
        <p:spPr>
          <a:xfrm>
            <a:off x="0" y="6488668"/>
            <a:ext cx="1911229" cy="369332"/>
          </a:xfrm>
          <a:prstGeom prst="rect">
            <a:avLst/>
          </a:prstGeom>
          <a:noFill/>
        </p:spPr>
        <p:txBody>
          <a:bodyPr wrap="none" rtlCol="0">
            <a:spAutoFit/>
          </a:bodyPr>
          <a:lstStyle/>
          <a:p>
            <a:r>
              <a:rPr lang="fr-FR" noProof="0" dirty="0"/>
              <a:t>Livingstone, 2024</a:t>
            </a:r>
          </a:p>
        </p:txBody>
      </p:sp>
    </p:spTree>
    <p:extLst>
      <p:ext uri="{BB962C8B-B14F-4D97-AF65-F5344CB8AC3E}">
        <p14:creationId xmlns:p14="http://schemas.microsoft.com/office/powerpoint/2010/main" val="11503133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lemento grafico 10">
            <a:extLst>
              <a:ext uri="{FF2B5EF4-FFF2-40B4-BE49-F238E27FC236}">
                <a16:creationId xmlns:a16="http://schemas.microsoft.com/office/drawing/2014/main" id="{4DCD4BE6-0650-54EC-A718-28BC0E443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57252" y="0"/>
            <a:ext cx="3634748" cy="2180849"/>
          </a:xfrm>
          <a:prstGeom prst="rect">
            <a:avLst/>
          </a:prstGeom>
        </p:spPr>
      </p:pic>
      <p:sp>
        <p:nvSpPr>
          <p:cNvPr id="2" name="Titolo 1">
            <a:extLst>
              <a:ext uri="{FF2B5EF4-FFF2-40B4-BE49-F238E27FC236}">
                <a16:creationId xmlns:a16="http://schemas.microsoft.com/office/drawing/2014/main" id="{56BF1B13-8A4C-03D0-1944-FC9631B15454}"/>
              </a:ext>
            </a:extLst>
          </p:cNvPr>
          <p:cNvSpPr>
            <a:spLocks noGrp="1"/>
          </p:cNvSpPr>
          <p:nvPr>
            <p:ph type="title"/>
          </p:nvPr>
        </p:nvSpPr>
        <p:spPr/>
        <p:txBody>
          <a:bodyPr/>
          <a:lstStyle/>
          <a:p>
            <a:r>
              <a:rPr lang="fr-FR" dirty="0"/>
              <a:t>Prévention de la maladie d’Alzheimer</a:t>
            </a:r>
            <a:endParaRPr lang="fr-CH" dirty="0"/>
          </a:p>
        </p:txBody>
      </p:sp>
      <p:pic>
        <p:nvPicPr>
          <p:cNvPr id="7" name="Immagine 6">
            <a:extLst>
              <a:ext uri="{FF2B5EF4-FFF2-40B4-BE49-F238E27FC236}">
                <a16:creationId xmlns:a16="http://schemas.microsoft.com/office/drawing/2014/main" id="{C02F7DEA-ECE3-D69A-660D-4AA9E368E110}"/>
              </a:ext>
            </a:extLst>
          </p:cNvPr>
          <p:cNvPicPr>
            <a:picLocks noChangeAspect="1"/>
          </p:cNvPicPr>
          <p:nvPr/>
        </p:nvPicPr>
        <p:blipFill>
          <a:blip r:embed="rId5"/>
          <a:stretch>
            <a:fillRect/>
          </a:stretch>
        </p:blipFill>
        <p:spPr>
          <a:xfrm>
            <a:off x="255982" y="2273654"/>
            <a:ext cx="10312750" cy="1816023"/>
          </a:xfrm>
          <a:prstGeom prst="rect">
            <a:avLst/>
          </a:prstGeom>
        </p:spPr>
      </p:pic>
      <p:sp>
        <p:nvSpPr>
          <p:cNvPr id="8" name="ZoneTexte 4">
            <a:extLst>
              <a:ext uri="{FF2B5EF4-FFF2-40B4-BE49-F238E27FC236}">
                <a16:creationId xmlns:a16="http://schemas.microsoft.com/office/drawing/2014/main" id="{3F6E39B6-55A2-E87B-3C16-C549215B7524}"/>
              </a:ext>
            </a:extLst>
          </p:cNvPr>
          <p:cNvSpPr txBox="1"/>
          <p:nvPr/>
        </p:nvSpPr>
        <p:spPr>
          <a:xfrm>
            <a:off x="0" y="6488668"/>
            <a:ext cx="3022815" cy="369332"/>
          </a:xfrm>
          <a:prstGeom prst="rect">
            <a:avLst/>
          </a:prstGeom>
          <a:noFill/>
        </p:spPr>
        <p:txBody>
          <a:bodyPr wrap="none" rtlCol="0">
            <a:spAutoFit/>
          </a:bodyPr>
          <a:lstStyle/>
          <a:p>
            <a:r>
              <a:rPr lang="fr-FR" noProof="0" dirty="0" err="1"/>
              <a:t>Eyting</a:t>
            </a:r>
            <a:r>
              <a:rPr lang="fr-FR" noProof="0" dirty="0"/>
              <a:t>, 2025; </a:t>
            </a:r>
            <a:r>
              <a:rPr lang="fr-FR" noProof="0" dirty="0" err="1"/>
              <a:t>Pomirchy</a:t>
            </a:r>
            <a:r>
              <a:rPr lang="fr-FR" noProof="0" dirty="0"/>
              <a:t>, 2025</a:t>
            </a:r>
          </a:p>
        </p:txBody>
      </p:sp>
      <p:pic>
        <p:nvPicPr>
          <p:cNvPr id="1026" name="Picture 2" descr="Electron micrograph of a &quot;Human alphaherpesvirus 3&quot; virus">
            <a:extLst>
              <a:ext uri="{FF2B5EF4-FFF2-40B4-BE49-F238E27FC236}">
                <a16:creationId xmlns:a16="http://schemas.microsoft.com/office/drawing/2014/main" id="{A52868D3-9B66-B06E-7B04-4CDB0D09DB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4842" y="4182482"/>
            <a:ext cx="2427780" cy="24211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oat of arms of Australia">
            <a:extLst>
              <a:ext uri="{FF2B5EF4-FFF2-40B4-BE49-F238E27FC236}">
                <a16:creationId xmlns:a16="http://schemas.microsoft.com/office/drawing/2014/main" id="{6F3AC4A0-E50C-35B8-AFC9-7E4579AA5B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0984" y="4540277"/>
            <a:ext cx="2200663" cy="1705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8982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5E6F6-039C-18EA-E1FB-B6C08F2959FE}"/>
              </a:ext>
            </a:extLst>
          </p:cNvPr>
          <p:cNvSpPr>
            <a:spLocks noGrp="1"/>
          </p:cNvSpPr>
          <p:nvPr>
            <p:ph type="title"/>
          </p:nvPr>
        </p:nvSpPr>
        <p:spPr/>
        <p:txBody>
          <a:bodyPr/>
          <a:lstStyle/>
          <a:p>
            <a:r>
              <a:rPr lang="fr-FR" dirty="0"/>
              <a:t>Références</a:t>
            </a:r>
            <a:endParaRPr lang="fr-CH" dirty="0"/>
          </a:p>
        </p:txBody>
      </p:sp>
      <p:sp>
        <p:nvSpPr>
          <p:cNvPr id="3" name="Segnaposto contenuto 2">
            <a:extLst>
              <a:ext uri="{FF2B5EF4-FFF2-40B4-BE49-F238E27FC236}">
                <a16:creationId xmlns:a16="http://schemas.microsoft.com/office/drawing/2014/main" id="{0EE3B05C-D90F-AC57-0521-C329690BC36D}"/>
              </a:ext>
            </a:extLst>
          </p:cNvPr>
          <p:cNvSpPr>
            <a:spLocks noGrp="1"/>
          </p:cNvSpPr>
          <p:nvPr>
            <p:ph idx="1"/>
          </p:nvPr>
        </p:nvSpPr>
        <p:spPr>
          <a:xfrm>
            <a:off x="838200" y="1601777"/>
            <a:ext cx="10515600" cy="5145864"/>
          </a:xfrm>
        </p:spPr>
        <p:txBody>
          <a:bodyPr numCol="4">
            <a:normAutofit fontScale="62500" lnSpcReduction="20000"/>
          </a:bodyPr>
          <a:lstStyle/>
          <a:p>
            <a:pPr marL="342900" marR="0" lvl="0" indent="-342900">
              <a:lnSpc>
                <a:spcPct val="115000"/>
              </a:lnSpc>
              <a:spcAft>
                <a:spcPts val="800"/>
              </a:spcAft>
              <a:buFont typeface="Arial" panose="020B0604020202020204" pitchFamily="34" charset="0"/>
              <a:buChar char="•"/>
              <a:tabLst>
                <a:tab pos="457200" algn="l"/>
              </a:tabLst>
            </a:pPr>
            <a:r>
              <a:rPr lang="de-CH" sz="1800" kern="100" dirty="0">
                <a:effectLst/>
                <a:latin typeface="Aptos" panose="020B0004020202020204" pitchFamily="34" charset="0"/>
                <a:ea typeface="Aptos" panose="020B0004020202020204" pitchFamily="34" charset="0"/>
                <a:cs typeface="Times New Roman" panose="02020603050405020304" pitchFamily="18" charset="0"/>
              </a:rPr>
              <a:t>Van der Flier et al., Nature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Aging</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2003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Selkoe</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Nature </a:t>
            </a:r>
            <a:r>
              <a:rPr lang="de-CH" sz="1800" kern="100" dirty="0" err="1">
                <a:effectLst/>
                <a:latin typeface="Aptos" panose="020B0004020202020204" pitchFamily="34" charset="0"/>
                <a:ea typeface="Aptos" panose="020B0004020202020204" pitchFamily="34" charset="0"/>
                <a:cs typeface="Times New Roman" panose="02020603050405020304" pitchFamily="18" charset="0"/>
              </a:rPr>
              <a:t>Aging</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 2024</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Jucker and Walker, </a:t>
            </a:r>
            <a:r>
              <a:rPr lang="de-CH" sz="1800" kern="100" dirty="0">
                <a:effectLst/>
                <a:latin typeface="Aptos" panose="020B0004020202020204" pitchFamily="34" charset="0"/>
                <a:ea typeface="Aptos" panose="020B0004020202020204" pitchFamily="34" charset="0"/>
                <a:cs typeface="Times New Roman" panose="02020603050405020304" pitchFamily="18" charset="0"/>
              </a:rPr>
              <a:t>Nature, 2013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Pospich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Raunser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Science, 2017</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Dubois et al, JAMA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2024</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Dubois et al., Lancet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2021</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Ossenkoppele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Nat Med, 2022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Planche and Villain, JAMA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2024</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CH" sz="1800" kern="100" dirty="0" err="1">
                <a:effectLst/>
                <a:latin typeface="Aptos" panose="020B0004020202020204" pitchFamily="34" charset="0"/>
                <a:ea typeface="Aptos" panose="020B0004020202020204" pitchFamily="34" charset="0"/>
                <a:cs typeface="Times New Roman" panose="02020603050405020304" pitchFamily="18" charset="0"/>
              </a:rPr>
              <a:t>Jessen</a:t>
            </a:r>
            <a:r>
              <a:rPr lang="fr-CH" sz="1800" kern="100" dirty="0">
                <a:effectLst/>
                <a:latin typeface="Aptos" panose="020B0004020202020204" pitchFamily="34" charset="0"/>
                <a:ea typeface="Aptos" panose="020B0004020202020204" pitchFamily="34" charset="0"/>
                <a:cs typeface="Times New Roman" panose="02020603050405020304" pitchFamily="18" charset="0"/>
              </a:rPr>
              <a:t> et al., Lancet </a:t>
            </a:r>
            <a:r>
              <a:rPr lang="fr-CH"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CH" sz="1800" kern="100" dirty="0">
                <a:effectLst/>
                <a:latin typeface="Aptos" panose="020B0004020202020204" pitchFamily="34" charset="0"/>
                <a:ea typeface="Aptos" panose="020B0004020202020204" pitchFamily="34" charset="0"/>
                <a:cs typeface="Times New Roman" panose="02020603050405020304" pitchFamily="18" charset="0"/>
              </a:rPr>
              <a:t>, 2020</a:t>
            </a: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Bartus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Science, 1982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Zarow</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Arch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2003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Newman et al., Front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Behav</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Neurosci</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2012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Russ and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Morling</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Cochrane, 2012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Dubois et al.,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Alzheimer's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&amp;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Dementia</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2015</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Howard et al., NEJM, 2012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D’</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Angremont</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JAMA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CH" sz="1800" kern="100" dirty="0">
                <a:effectLst/>
                <a:latin typeface="Aptos" panose="020B0004020202020204" pitchFamily="34" charset="0"/>
                <a:ea typeface="Aptos" panose="020B0004020202020204" pitchFamily="34" charset="0"/>
                <a:cs typeface="Times New Roman" panose="02020603050405020304" pitchFamily="18" charset="0"/>
              </a:rPr>
              <a:t>Truong et al, </a:t>
            </a:r>
            <a:r>
              <a:rPr lang="fr-CH" sz="1800" kern="100" dirty="0" err="1">
                <a:effectLst/>
                <a:latin typeface="Aptos" panose="020B0004020202020204" pitchFamily="34" charset="0"/>
                <a:ea typeface="Aptos" panose="020B0004020202020204" pitchFamily="34" charset="0"/>
                <a:cs typeface="Times New Roman" panose="02020603050405020304" pitchFamily="18" charset="0"/>
              </a:rPr>
              <a:t>Neurology</a:t>
            </a:r>
            <a:r>
              <a:rPr lang="fr-CH" sz="1800" kern="100" dirty="0">
                <a:effectLst/>
                <a:latin typeface="Aptos" panose="020B0004020202020204" pitchFamily="34" charset="0"/>
                <a:ea typeface="Aptos" panose="020B0004020202020204" pitchFamily="34" charset="0"/>
                <a:cs typeface="Times New Roman" panose="02020603050405020304" pitchFamily="18" charset="0"/>
              </a:rPr>
              <a:t>, 2022</a:t>
            </a: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Reisberg</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NEJM, 2003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McShane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Cochrane, 2019</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Abbott, Nature, 2022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Sevigny</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Nature, 2016</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Van Dyck et al., NEJM, 2022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Sims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JAMA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Hardy and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Mummery</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Brain,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Cohen et al., JPAD,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Dickson et al., JPAD,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McDade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ART, 2022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Filippi et al, JAMA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Barakos</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AJNR, 2013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Hampel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Brain,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Reisch</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NEJM, 2022</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Cummings et al., JPAD,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Villain et al., JPAD, 2025</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CH" sz="1800" kern="100" dirty="0" err="1">
                <a:effectLst/>
                <a:latin typeface="Aptos" panose="020B0004020202020204" pitchFamily="34" charset="0"/>
                <a:ea typeface="Aptos" panose="020B0004020202020204" pitchFamily="34" charset="0"/>
                <a:cs typeface="Times New Roman" panose="02020603050405020304" pitchFamily="18" charset="0"/>
              </a:rPr>
              <a:t>Rabinovici</a:t>
            </a:r>
            <a:r>
              <a:rPr lang="fr-CH" sz="1800" kern="100" dirty="0">
                <a:effectLst/>
                <a:latin typeface="Aptos" panose="020B0004020202020204" pitchFamily="34" charset="0"/>
                <a:ea typeface="Aptos" panose="020B0004020202020204" pitchFamily="34" charset="0"/>
                <a:cs typeface="Times New Roman" panose="02020603050405020304" pitchFamily="18" charset="0"/>
              </a:rPr>
              <a:t> et al., JPAD, 2025</a:t>
            </a:r>
          </a:p>
          <a:p>
            <a:pPr marL="342900" marR="0" lvl="0" indent="-342900">
              <a:lnSpc>
                <a:spcPct val="115000"/>
              </a:lnSpc>
              <a:spcAft>
                <a:spcPts val="800"/>
              </a:spcAft>
              <a:buFont typeface="Arial" panose="020B0604020202020204" pitchFamily="34" charset="0"/>
              <a:buChar char="•"/>
              <a:tabLst>
                <a:tab pos="457200" algn="l"/>
              </a:tabLst>
            </a:pP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Pittock</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et al.,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Neurology</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it-IT" sz="1800" kern="100" dirty="0">
                <a:effectLst/>
                <a:latin typeface="Aptos" panose="020B0004020202020204" pitchFamily="34" charset="0"/>
                <a:ea typeface="Aptos" panose="020B0004020202020204" pitchFamily="34" charset="0"/>
                <a:cs typeface="Times New Roman" panose="02020603050405020304" pitchFamily="18" charset="0"/>
              </a:rPr>
              <a:t>Salvioni Chiabotti et al., </a:t>
            </a:r>
            <a:r>
              <a:rPr lang="it-IT" sz="1800" kern="100" dirty="0" err="1">
                <a:effectLst/>
                <a:latin typeface="Aptos" panose="020B0004020202020204" pitchFamily="34" charset="0"/>
                <a:ea typeface="Aptos" panose="020B0004020202020204" pitchFamily="34" charset="0"/>
                <a:cs typeface="Times New Roman" panose="02020603050405020304" pitchFamily="18" charset="0"/>
              </a:rPr>
              <a:t>Neurology</a:t>
            </a:r>
            <a:r>
              <a:rPr lang="it-IT" sz="1800" kern="100" dirty="0">
                <a:effectLst/>
                <a:latin typeface="Aptos" panose="020B0004020202020204" pitchFamily="34" charset="0"/>
                <a:ea typeface="Aptos" panose="020B0004020202020204" pitchFamily="34" charset="0"/>
                <a:cs typeface="Times New Roman" panose="02020603050405020304" pitchFamily="18" charset="0"/>
              </a:rPr>
              <a:t>,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Perrin et al.,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Gazzette</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Méd, 2024</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Hausmann et al., A&amp;D, 2023</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FR" sz="1800" kern="100" dirty="0">
                <a:effectLst/>
                <a:latin typeface="Aptos" panose="020B0004020202020204" pitchFamily="34" charset="0"/>
                <a:ea typeface="Aptos" panose="020B0004020202020204" pitchFamily="34" charset="0"/>
                <a:cs typeface="Times New Roman" panose="02020603050405020304" pitchFamily="18" charset="0"/>
              </a:rPr>
              <a:t>Livingstone et al., Lancet </a:t>
            </a:r>
            <a:r>
              <a:rPr lang="fr-FR" sz="1800" kern="100" dirty="0" err="1">
                <a:effectLst/>
                <a:latin typeface="Aptos" panose="020B0004020202020204" pitchFamily="34" charset="0"/>
                <a:ea typeface="Aptos" panose="020B0004020202020204" pitchFamily="34" charset="0"/>
                <a:cs typeface="Times New Roman" panose="02020603050405020304" pitchFamily="18" charset="0"/>
              </a:rPr>
              <a:t>Neurol</a:t>
            </a:r>
            <a:r>
              <a:rPr lang="fr-FR" sz="1800" kern="100" dirty="0">
                <a:effectLst/>
                <a:latin typeface="Aptos" panose="020B0004020202020204" pitchFamily="34" charset="0"/>
                <a:ea typeface="Aptos" panose="020B0004020202020204" pitchFamily="34" charset="0"/>
                <a:cs typeface="Times New Roman" panose="02020603050405020304" pitchFamily="18" charset="0"/>
              </a:rPr>
              <a:t>, 2024</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Arial" panose="020B0604020202020204" pitchFamily="34" charset="0"/>
              <a:buChar char="•"/>
              <a:tabLst>
                <a:tab pos="457200" algn="l"/>
              </a:tabLst>
            </a:pPr>
            <a:r>
              <a:rPr lang="fr-CH" sz="1800" kern="100" dirty="0" err="1">
                <a:effectLst/>
                <a:latin typeface="Aptos" panose="020B0004020202020204" pitchFamily="34" charset="0"/>
                <a:ea typeface="Aptos" panose="020B0004020202020204" pitchFamily="34" charset="0"/>
                <a:cs typeface="Times New Roman" panose="02020603050405020304" pitchFamily="18" charset="0"/>
              </a:rPr>
              <a:t>Eyting</a:t>
            </a:r>
            <a:r>
              <a:rPr lang="fr-CH" sz="1800" kern="100" dirty="0">
                <a:effectLst/>
                <a:latin typeface="Aptos" panose="020B0004020202020204" pitchFamily="34" charset="0"/>
                <a:ea typeface="Aptos" panose="020B0004020202020204" pitchFamily="34" charset="0"/>
                <a:cs typeface="Times New Roman" panose="02020603050405020304" pitchFamily="18" charset="0"/>
              </a:rPr>
              <a:t> et al., Nature, 2025</a:t>
            </a:r>
          </a:p>
          <a:p>
            <a:pPr marL="342900" marR="0" lvl="0" indent="-342900">
              <a:lnSpc>
                <a:spcPct val="115000"/>
              </a:lnSpc>
              <a:spcAft>
                <a:spcPts val="800"/>
              </a:spcAft>
              <a:buFont typeface="Arial" panose="020B0604020202020204" pitchFamily="34" charset="0"/>
              <a:buChar char="•"/>
              <a:tabLst>
                <a:tab pos="457200" algn="l"/>
              </a:tabLst>
            </a:pPr>
            <a:r>
              <a:rPr lang="fr-CH" sz="1800" kern="100" dirty="0" err="1">
                <a:effectLst/>
                <a:latin typeface="Aptos" panose="020B0004020202020204" pitchFamily="34" charset="0"/>
                <a:ea typeface="Aptos" panose="020B0004020202020204" pitchFamily="34" charset="0"/>
                <a:cs typeface="Times New Roman" panose="02020603050405020304" pitchFamily="18" charset="0"/>
              </a:rPr>
              <a:t>Pomirchy</a:t>
            </a:r>
            <a:r>
              <a:rPr lang="fr-CH" sz="1800" kern="100" dirty="0">
                <a:effectLst/>
                <a:latin typeface="Aptos" panose="020B0004020202020204" pitchFamily="34" charset="0"/>
                <a:ea typeface="Aptos" panose="020B0004020202020204" pitchFamily="34" charset="0"/>
                <a:cs typeface="Times New Roman" panose="02020603050405020304" pitchFamily="18" charset="0"/>
              </a:rPr>
              <a:t> et al., JAMA, 2025</a:t>
            </a:r>
          </a:p>
          <a:p>
            <a:pPr marL="342900" marR="0" lvl="0" indent="-342900">
              <a:lnSpc>
                <a:spcPct val="115000"/>
              </a:lnSpc>
              <a:spcAft>
                <a:spcPts val="800"/>
              </a:spcAft>
              <a:buFont typeface="Arial" panose="020B0604020202020204" pitchFamily="34" charset="0"/>
              <a:buChar char="•"/>
              <a:tabLst>
                <a:tab pos="457200" algn="l"/>
              </a:tabLst>
            </a:pPr>
            <a:r>
              <a:rPr lang="fr-CH" sz="1800" kern="100" dirty="0">
                <a:latin typeface="Aptos" panose="020B0004020202020204" pitchFamily="34" charset="0"/>
                <a:ea typeface="Aptos" panose="020B0004020202020204" pitchFamily="34" charset="0"/>
                <a:cs typeface="Times New Roman" panose="02020603050405020304" pitchFamily="18" charset="0"/>
              </a:rPr>
              <a:t>Salvioni Chiabotti et al, </a:t>
            </a:r>
            <a:r>
              <a:rPr lang="fr-CH" sz="1800" kern="100" dirty="0" err="1">
                <a:latin typeface="Aptos" panose="020B0004020202020204" pitchFamily="34" charset="0"/>
                <a:ea typeface="Aptos" panose="020B0004020202020204" pitchFamily="34" charset="0"/>
                <a:cs typeface="Times New Roman" panose="02020603050405020304" pitchFamily="18" charset="0"/>
              </a:rPr>
              <a:t>Neurodegener</a:t>
            </a:r>
            <a:r>
              <a:rPr lang="fr-CH" sz="1800" kern="100" dirty="0">
                <a:latin typeface="Aptos" panose="020B0004020202020204" pitchFamily="34" charset="0"/>
                <a:ea typeface="Aptos" panose="020B0004020202020204" pitchFamily="34" charset="0"/>
                <a:cs typeface="Times New Roman" panose="02020603050405020304" pitchFamily="18" charset="0"/>
              </a:rPr>
              <a:t> Dis, 2025</a:t>
            </a: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15000"/>
              </a:lnSpc>
              <a:spcAft>
                <a:spcPts val="800"/>
              </a:spcAft>
              <a:buNone/>
            </a:pP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fr-CH"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66807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F941E7-A357-A0AE-2FD7-1B59D9C79B38}"/>
              </a:ext>
            </a:extLst>
          </p:cNvPr>
          <p:cNvSpPr>
            <a:spLocks noGrp="1"/>
          </p:cNvSpPr>
          <p:nvPr>
            <p:ph type="title"/>
          </p:nvPr>
        </p:nvSpPr>
        <p:spPr/>
        <p:txBody>
          <a:bodyPr/>
          <a:lstStyle/>
          <a:p>
            <a:r>
              <a:rPr lang="fr-FR" dirty="0"/>
              <a:t>Pour qui veut en savoir plus</a:t>
            </a:r>
            <a:endParaRPr lang="fr-CH" dirty="0"/>
          </a:p>
        </p:txBody>
      </p:sp>
      <p:pic>
        <p:nvPicPr>
          <p:cNvPr id="5" name="Immagine 4">
            <a:extLst>
              <a:ext uri="{FF2B5EF4-FFF2-40B4-BE49-F238E27FC236}">
                <a16:creationId xmlns:a16="http://schemas.microsoft.com/office/drawing/2014/main" id="{715AF855-2AD6-8CDD-C51A-B298BF62ACED}"/>
              </a:ext>
            </a:extLst>
          </p:cNvPr>
          <p:cNvPicPr>
            <a:picLocks noChangeAspect="1"/>
          </p:cNvPicPr>
          <p:nvPr/>
        </p:nvPicPr>
        <p:blipFill>
          <a:blip r:embed="rId3"/>
          <a:stretch>
            <a:fillRect/>
          </a:stretch>
        </p:blipFill>
        <p:spPr>
          <a:xfrm>
            <a:off x="4345417" y="1769193"/>
            <a:ext cx="3234177" cy="4577248"/>
          </a:xfrm>
          <a:prstGeom prst="rect">
            <a:avLst/>
          </a:prstGeom>
        </p:spPr>
      </p:pic>
      <p:pic>
        <p:nvPicPr>
          <p:cNvPr id="6" name="Picture 2">
            <a:extLst>
              <a:ext uri="{FF2B5EF4-FFF2-40B4-BE49-F238E27FC236}">
                <a16:creationId xmlns:a16="http://schemas.microsoft.com/office/drawing/2014/main" id="{A3D1027F-6786-2770-1F81-8A758433BE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638" t="5324" r="33787" b="12338"/>
          <a:stretch/>
        </p:blipFill>
        <p:spPr bwMode="auto">
          <a:xfrm>
            <a:off x="8577880" y="1769193"/>
            <a:ext cx="3219312" cy="457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descr="Immagine che contiene testo, poster, schermata&#10;&#10;Descrizione generata automaticamente">
            <a:extLst>
              <a:ext uri="{FF2B5EF4-FFF2-40B4-BE49-F238E27FC236}">
                <a16:creationId xmlns:a16="http://schemas.microsoft.com/office/drawing/2014/main" id="{AAF0A6E4-FD52-DF40-7550-09809CE62248}"/>
              </a:ext>
            </a:extLst>
          </p:cNvPr>
          <p:cNvPicPr>
            <a:picLocks noChangeAspect="1"/>
          </p:cNvPicPr>
          <p:nvPr/>
        </p:nvPicPr>
        <p:blipFill>
          <a:blip r:embed="rId5"/>
          <a:stretch>
            <a:fillRect/>
          </a:stretch>
        </p:blipFill>
        <p:spPr>
          <a:xfrm>
            <a:off x="394808" y="1769193"/>
            <a:ext cx="2952324" cy="4577248"/>
          </a:xfrm>
          <a:prstGeom prst="rect">
            <a:avLst/>
          </a:prstGeom>
        </p:spPr>
      </p:pic>
      <p:pic>
        <p:nvPicPr>
          <p:cNvPr id="8" name="Graphique 4">
            <a:extLst>
              <a:ext uri="{FF2B5EF4-FFF2-40B4-BE49-F238E27FC236}">
                <a16:creationId xmlns:a16="http://schemas.microsoft.com/office/drawing/2014/main" id="{49918B3B-A672-C98A-E3E3-5EC9866B15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77067" y="69750"/>
            <a:ext cx="1620938" cy="1620938"/>
          </a:xfrm>
          <a:prstGeom prst="rect">
            <a:avLst/>
          </a:prstGeom>
          <a:effectLst>
            <a:outerShdw blurRad="50800" dist="38100" dir="2700000" algn="tl" rotWithShape="0">
              <a:prstClr val="black">
                <a:alpha val="40000"/>
              </a:prstClr>
            </a:outerShdw>
          </a:effectLst>
        </p:spPr>
      </p:pic>
      <p:sp>
        <p:nvSpPr>
          <p:cNvPr id="10" name="CasellaDiTesto 9">
            <a:extLst>
              <a:ext uri="{FF2B5EF4-FFF2-40B4-BE49-F238E27FC236}">
                <a16:creationId xmlns:a16="http://schemas.microsoft.com/office/drawing/2014/main" id="{60EFC1BC-C426-F7DE-4662-9758E1A41C0E}"/>
              </a:ext>
            </a:extLst>
          </p:cNvPr>
          <p:cNvSpPr txBox="1"/>
          <p:nvPr/>
        </p:nvSpPr>
        <p:spPr>
          <a:xfrm>
            <a:off x="2915031" y="6424946"/>
            <a:ext cx="6094948" cy="369332"/>
          </a:xfrm>
          <a:prstGeom prst="rect">
            <a:avLst/>
          </a:prstGeom>
          <a:noFill/>
        </p:spPr>
        <p:txBody>
          <a:bodyPr wrap="square">
            <a:spAutoFit/>
          </a:bodyPr>
          <a:lstStyle/>
          <a:p>
            <a:pPr algn="l"/>
            <a:r>
              <a:rPr lang="fr-CH" dirty="0">
                <a:hlinkClick r:id="rId8"/>
              </a:rPr>
              <a:t>paolo.salvioni@chuv.ch</a:t>
            </a:r>
            <a:r>
              <a:rPr lang="fr-CH" dirty="0"/>
              <a:t> - </a:t>
            </a:r>
            <a:r>
              <a:rPr lang="fr-CH" dirty="0">
                <a:hlinkClick r:id="rId9"/>
              </a:rPr>
              <a:t>paolo.salvionichiabotti@rsnb.ch</a:t>
            </a:r>
            <a:endParaRPr lang="fr-CH" dirty="0"/>
          </a:p>
        </p:txBody>
      </p:sp>
    </p:spTree>
    <p:extLst>
      <p:ext uri="{BB962C8B-B14F-4D97-AF65-F5344CB8AC3E}">
        <p14:creationId xmlns:p14="http://schemas.microsoft.com/office/powerpoint/2010/main" val="3233616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5DD642-2F5E-24B5-EC04-AB8DDA9B5AF4}"/>
              </a:ext>
            </a:extLst>
          </p:cNvPr>
          <p:cNvSpPr>
            <a:spLocks noGrp="1"/>
          </p:cNvSpPr>
          <p:nvPr>
            <p:ph type="title"/>
          </p:nvPr>
        </p:nvSpPr>
        <p:spPr/>
        <p:txBody>
          <a:bodyPr/>
          <a:lstStyle/>
          <a:p>
            <a:r>
              <a:rPr lang="fr-FR" noProof="0" dirty="0"/>
              <a:t>“Fast </a:t>
            </a:r>
            <a:r>
              <a:rPr lang="fr-FR" noProof="0" dirty="0" err="1"/>
              <a:t>track</a:t>
            </a:r>
            <a:r>
              <a:rPr lang="fr-FR" noProof="0" dirty="0"/>
              <a:t>”</a:t>
            </a:r>
          </a:p>
        </p:txBody>
      </p:sp>
      <p:sp>
        <p:nvSpPr>
          <p:cNvPr id="3" name="Rectangle : coins arrondis 2">
            <a:extLst>
              <a:ext uri="{FF2B5EF4-FFF2-40B4-BE49-F238E27FC236}">
                <a16:creationId xmlns:a16="http://schemas.microsoft.com/office/drawing/2014/main" id="{23CB66EF-2C75-F31D-D723-8CE51D66FF51}"/>
              </a:ext>
            </a:extLst>
          </p:cNvPr>
          <p:cNvSpPr/>
          <p:nvPr/>
        </p:nvSpPr>
        <p:spPr>
          <a:xfrm>
            <a:off x="3683756"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1ère éval “fast </a:t>
            </a:r>
            <a:r>
              <a:rPr lang="fr-FR" sz="1200" noProof="0" dirty="0" err="1"/>
              <a:t>track</a:t>
            </a:r>
            <a:r>
              <a:rPr lang="fr-FR" sz="1200" noProof="0" dirty="0"/>
              <a:t>”</a:t>
            </a:r>
          </a:p>
        </p:txBody>
      </p:sp>
      <p:sp>
        <p:nvSpPr>
          <p:cNvPr id="4" name="Rectangle : coins arrondis 3">
            <a:extLst>
              <a:ext uri="{FF2B5EF4-FFF2-40B4-BE49-F238E27FC236}">
                <a16:creationId xmlns:a16="http://schemas.microsoft.com/office/drawing/2014/main" id="{A142170B-CE38-625D-2066-85E8F98C9067}"/>
              </a:ext>
            </a:extLst>
          </p:cNvPr>
          <p:cNvSpPr/>
          <p:nvPr/>
        </p:nvSpPr>
        <p:spPr>
          <a:xfrm>
            <a:off x="6878620"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2ème éval “fast </a:t>
            </a:r>
            <a:r>
              <a:rPr lang="fr-FR" sz="1200" noProof="0" dirty="0" err="1"/>
              <a:t>track</a:t>
            </a:r>
            <a:r>
              <a:rPr lang="fr-FR" sz="1200" noProof="0" dirty="0"/>
              <a:t>”</a:t>
            </a:r>
          </a:p>
        </p:txBody>
      </p:sp>
      <p:sp>
        <p:nvSpPr>
          <p:cNvPr id="5" name="Rectangle : coins arrondis 4">
            <a:extLst>
              <a:ext uri="{FF2B5EF4-FFF2-40B4-BE49-F238E27FC236}">
                <a16:creationId xmlns:a16="http://schemas.microsoft.com/office/drawing/2014/main" id="{486377BE-703C-2C4A-163A-5FE6BF53AED5}"/>
              </a:ext>
            </a:extLst>
          </p:cNvPr>
          <p:cNvSpPr/>
          <p:nvPr/>
        </p:nvSpPr>
        <p:spPr>
          <a:xfrm>
            <a:off x="10073484"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t>RCP hebdomadaire</a:t>
            </a:r>
          </a:p>
        </p:txBody>
      </p:sp>
      <p:sp>
        <p:nvSpPr>
          <p:cNvPr id="6" name="Rectangle : coins arrondis 5">
            <a:extLst>
              <a:ext uri="{FF2B5EF4-FFF2-40B4-BE49-F238E27FC236}">
                <a16:creationId xmlns:a16="http://schemas.microsoft.com/office/drawing/2014/main" id="{0FD664F4-D95B-50E6-4804-3B0FDC604913}"/>
              </a:ext>
            </a:extLst>
          </p:cNvPr>
          <p:cNvSpPr/>
          <p:nvPr/>
        </p:nvSpPr>
        <p:spPr>
          <a:xfrm>
            <a:off x="3308040" y="3732290"/>
            <a:ext cx="2381055" cy="1551822"/>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Bilan neuropsychologique</a:t>
            </a:r>
          </a:p>
          <a:p>
            <a:pPr marL="171450" indent="-171450">
              <a:buFont typeface="Arial" panose="020B0604020202020204" pitchFamily="34" charset="0"/>
              <a:buChar char="•"/>
            </a:pPr>
            <a:r>
              <a:rPr lang="fr-FR" sz="1200" noProof="0" dirty="0"/>
              <a:t>IRM</a:t>
            </a:r>
          </a:p>
          <a:p>
            <a:pPr marL="171450" indent="-171450">
              <a:buFont typeface="Arial" panose="020B0604020202020204" pitchFamily="34" charset="0"/>
              <a:buChar char="•"/>
            </a:pPr>
            <a:r>
              <a:rPr lang="fr-FR" sz="1200" noProof="0" dirty="0"/>
              <a:t>Bilan biologique</a:t>
            </a:r>
          </a:p>
          <a:p>
            <a:pPr marL="171450" indent="-171450">
              <a:buFont typeface="Arial" panose="020B0604020202020204" pitchFamily="34" charset="0"/>
              <a:buChar char="•"/>
            </a:pPr>
            <a:r>
              <a:rPr lang="fr-FR" sz="1200" noProof="0" dirty="0"/>
              <a:t>Restitution/annonce diagnostique</a:t>
            </a:r>
          </a:p>
        </p:txBody>
      </p:sp>
      <p:sp>
        <p:nvSpPr>
          <p:cNvPr id="7" name="Rectangle : coins arrondis 6">
            <a:extLst>
              <a:ext uri="{FF2B5EF4-FFF2-40B4-BE49-F238E27FC236}">
                <a16:creationId xmlns:a16="http://schemas.microsoft.com/office/drawing/2014/main" id="{BA79B371-DF91-1596-DEDD-D226F692481B}"/>
              </a:ext>
            </a:extLst>
          </p:cNvPr>
          <p:cNvSpPr/>
          <p:nvPr/>
        </p:nvSpPr>
        <p:spPr>
          <a:xfrm>
            <a:off x="6502904" y="3732289"/>
            <a:ext cx="2381055" cy="155182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PL </a:t>
            </a:r>
            <a:r>
              <a:rPr lang="fr-FR" sz="1200" i="1" noProof="0" dirty="0"/>
              <a:t>ou PET-amyloïde</a:t>
            </a:r>
            <a:endParaRPr lang="fr-FR" sz="1200" noProof="0" dirty="0"/>
          </a:p>
          <a:p>
            <a:pPr marL="171450" indent="-171450">
              <a:buFont typeface="Arial" panose="020B0604020202020204" pitchFamily="34" charset="0"/>
              <a:buChar char="•"/>
            </a:pPr>
            <a:r>
              <a:rPr lang="fr-FR" sz="1200" noProof="0" dirty="0" err="1"/>
              <a:t>Status</a:t>
            </a:r>
            <a:r>
              <a:rPr lang="fr-FR" sz="1200" noProof="0" dirty="0"/>
              <a:t> </a:t>
            </a:r>
            <a:r>
              <a:rPr lang="fr-FR" sz="1200" noProof="0" dirty="0" err="1"/>
              <a:t>ApoE</a:t>
            </a:r>
            <a:endParaRPr lang="fr-FR" sz="1200" noProof="0" dirty="0"/>
          </a:p>
        </p:txBody>
      </p:sp>
      <p:sp>
        <p:nvSpPr>
          <p:cNvPr id="8" name="Rectangle : coins arrondis 7">
            <a:extLst>
              <a:ext uri="{FF2B5EF4-FFF2-40B4-BE49-F238E27FC236}">
                <a16:creationId xmlns:a16="http://schemas.microsoft.com/office/drawing/2014/main" id="{74A8C1C7-CC20-3FC2-A57C-3D80C63F3793}"/>
              </a:ext>
            </a:extLst>
          </p:cNvPr>
          <p:cNvSpPr/>
          <p:nvPr/>
        </p:nvSpPr>
        <p:spPr>
          <a:xfrm>
            <a:off x="9697768" y="3766625"/>
            <a:ext cx="2381055" cy="1551824"/>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Neurologue</a:t>
            </a:r>
          </a:p>
          <a:p>
            <a:pPr marL="171450" indent="-171450">
              <a:buFont typeface="Arial" panose="020B0604020202020204" pitchFamily="34" charset="0"/>
              <a:buChar char="•"/>
            </a:pPr>
            <a:r>
              <a:rPr lang="fr-FR" sz="1200" noProof="0" dirty="0"/>
              <a:t>Neuropsychologue</a:t>
            </a:r>
          </a:p>
          <a:p>
            <a:pPr marL="171450" indent="-171450">
              <a:buFont typeface="Arial" panose="020B0604020202020204" pitchFamily="34" charset="0"/>
              <a:buChar char="•"/>
            </a:pPr>
            <a:r>
              <a:rPr lang="fr-FR" sz="1200" noProof="0" dirty="0"/>
              <a:t>Neuroradiologue</a:t>
            </a:r>
          </a:p>
          <a:p>
            <a:pPr marL="171450" indent="-171450">
              <a:buFont typeface="Arial" panose="020B0604020202020204" pitchFamily="34" charset="0"/>
              <a:buChar char="•"/>
            </a:pPr>
            <a:r>
              <a:rPr lang="fr-FR" sz="1200" noProof="0" dirty="0"/>
              <a:t>Généticien</a:t>
            </a:r>
          </a:p>
          <a:p>
            <a:pPr marL="171450" indent="-171450">
              <a:buFont typeface="Arial" panose="020B0604020202020204" pitchFamily="34" charset="0"/>
              <a:buChar char="•"/>
            </a:pPr>
            <a:r>
              <a:rPr lang="fr-FR" sz="1200" noProof="0" dirty="0"/>
              <a:t>Infirmière spécialisée</a:t>
            </a:r>
          </a:p>
          <a:p>
            <a:pPr marL="171450" indent="-171450">
              <a:buFont typeface="Arial" panose="020B0604020202020204" pitchFamily="34" charset="0"/>
              <a:buChar char="•"/>
            </a:pPr>
            <a:r>
              <a:rPr lang="fr-FR" sz="1200" noProof="0" dirty="0"/>
              <a:t>Médecine nucléaire</a:t>
            </a:r>
          </a:p>
          <a:p>
            <a:pPr marL="171450" indent="-171450">
              <a:buFont typeface="Arial" panose="020B0604020202020204" pitchFamily="34" charset="0"/>
              <a:buChar char="•"/>
            </a:pPr>
            <a:r>
              <a:rPr lang="fr-FR" sz="1200" dirty="0"/>
              <a:t>Gériatre</a:t>
            </a:r>
            <a:endParaRPr lang="fr-FR" sz="1200" noProof="0" dirty="0"/>
          </a:p>
        </p:txBody>
      </p:sp>
      <p:pic>
        <p:nvPicPr>
          <p:cNvPr id="9" name="Picture 5">
            <a:extLst>
              <a:ext uri="{FF2B5EF4-FFF2-40B4-BE49-F238E27FC236}">
                <a16:creationId xmlns:a16="http://schemas.microsoft.com/office/drawing/2014/main" id="{93CB3245-6D28-66BC-E5F1-E207F0A87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4" y="6270730"/>
            <a:ext cx="1153261" cy="58727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cteur droit avec flèche 10">
            <a:extLst>
              <a:ext uri="{FF2B5EF4-FFF2-40B4-BE49-F238E27FC236}">
                <a16:creationId xmlns:a16="http://schemas.microsoft.com/office/drawing/2014/main" id="{E98B9A29-6115-9B43-C6EE-C1289D16A077}"/>
              </a:ext>
            </a:extLst>
          </p:cNvPr>
          <p:cNvCxnSpPr>
            <a:cxnSpLocks/>
            <a:stCxn id="3" idx="2"/>
            <a:endCxn id="6" idx="0"/>
          </p:cNvCxnSpPr>
          <p:nvPr/>
        </p:nvCxnSpPr>
        <p:spPr>
          <a:xfrm>
            <a:off x="4498568" y="2428594"/>
            <a:ext cx="0" cy="130369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onnecteur droit avec flèche 11">
            <a:extLst>
              <a:ext uri="{FF2B5EF4-FFF2-40B4-BE49-F238E27FC236}">
                <a16:creationId xmlns:a16="http://schemas.microsoft.com/office/drawing/2014/main" id="{2A1ABB2E-53B4-7334-15A7-31A3391EFC51}"/>
              </a:ext>
            </a:extLst>
          </p:cNvPr>
          <p:cNvCxnSpPr>
            <a:cxnSpLocks/>
            <a:stCxn id="5" idx="2"/>
            <a:endCxn id="8" idx="0"/>
          </p:cNvCxnSpPr>
          <p:nvPr/>
        </p:nvCxnSpPr>
        <p:spPr>
          <a:xfrm>
            <a:off x="10888296" y="2428594"/>
            <a:ext cx="0" cy="1338031"/>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5" name="Connecteur droit avec flèche 14">
            <a:extLst>
              <a:ext uri="{FF2B5EF4-FFF2-40B4-BE49-F238E27FC236}">
                <a16:creationId xmlns:a16="http://schemas.microsoft.com/office/drawing/2014/main" id="{9F477CF3-601B-CBE5-80FC-5461C10E5857}"/>
              </a:ext>
            </a:extLst>
          </p:cNvPr>
          <p:cNvCxnSpPr>
            <a:cxnSpLocks/>
            <a:stCxn id="4" idx="2"/>
            <a:endCxn id="7" idx="0"/>
          </p:cNvCxnSpPr>
          <p:nvPr/>
        </p:nvCxnSpPr>
        <p:spPr>
          <a:xfrm>
            <a:off x="7693432" y="2428594"/>
            <a:ext cx="0" cy="13036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Organigramme : Décision 17">
            <a:extLst>
              <a:ext uri="{FF2B5EF4-FFF2-40B4-BE49-F238E27FC236}">
                <a16:creationId xmlns:a16="http://schemas.microsoft.com/office/drawing/2014/main" id="{8673EE7E-470B-1C34-2E35-40268CFD0A27}"/>
              </a:ext>
            </a:extLst>
          </p:cNvPr>
          <p:cNvSpPr/>
          <p:nvPr/>
        </p:nvSpPr>
        <p:spPr>
          <a:xfrm>
            <a:off x="9750576" y="5664146"/>
            <a:ext cx="1137719" cy="606584"/>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Eligibilité</a:t>
            </a:r>
          </a:p>
        </p:txBody>
      </p:sp>
      <p:sp>
        <p:nvSpPr>
          <p:cNvPr id="19" name="Organigramme : Décision 18">
            <a:extLst>
              <a:ext uri="{FF2B5EF4-FFF2-40B4-BE49-F238E27FC236}">
                <a16:creationId xmlns:a16="http://schemas.microsoft.com/office/drawing/2014/main" id="{F4C081CC-9421-238A-7B91-8696FE4E07DF}"/>
              </a:ext>
            </a:extLst>
          </p:cNvPr>
          <p:cNvSpPr/>
          <p:nvPr/>
        </p:nvSpPr>
        <p:spPr>
          <a:xfrm>
            <a:off x="11054281" y="5664146"/>
            <a:ext cx="1137719" cy="606584"/>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Suivi</a:t>
            </a:r>
          </a:p>
        </p:txBody>
      </p:sp>
      <p:cxnSp>
        <p:nvCxnSpPr>
          <p:cNvPr id="20" name="Connecteur droit avec flèche 19">
            <a:extLst>
              <a:ext uri="{FF2B5EF4-FFF2-40B4-BE49-F238E27FC236}">
                <a16:creationId xmlns:a16="http://schemas.microsoft.com/office/drawing/2014/main" id="{AFCE7BF2-81F2-E046-0EFE-BFB18F5C5034}"/>
              </a:ext>
            </a:extLst>
          </p:cNvPr>
          <p:cNvCxnSpPr>
            <a:cxnSpLocks/>
            <a:stCxn id="8" idx="2"/>
            <a:endCxn id="19" idx="0"/>
          </p:cNvCxnSpPr>
          <p:nvPr/>
        </p:nvCxnSpPr>
        <p:spPr>
          <a:xfrm>
            <a:off x="10888296" y="5318449"/>
            <a:ext cx="734845" cy="3456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3" name="Connecteur droit avec flèche 22">
            <a:extLst>
              <a:ext uri="{FF2B5EF4-FFF2-40B4-BE49-F238E27FC236}">
                <a16:creationId xmlns:a16="http://schemas.microsoft.com/office/drawing/2014/main" id="{9FAA317E-604B-9121-A3F6-5D229309151C}"/>
              </a:ext>
            </a:extLst>
          </p:cNvPr>
          <p:cNvCxnSpPr>
            <a:cxnSpLocks/>
            <a:stCxn id="8" idx="2"/>
            <a:endCxn id="18" idx="0"/>
          </p:cNvCxnSpPr>
          <p:nvPr/>
        </p:nvCxnSpPr>
        <p:spPr>
          <a:xfrm flipH="1">
            <a:off x="10319436" y="5318449"/>
            <a:ext cx="568860" cy="345697"/>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 coins arrondis 26">
            <a:extLst>
              <a:ext uri="{FF2B5EF4-FFF2-40B4-BE49-F238E27FC236}">
                <a16:creationId xmlns:a16="http://schemas.microsoft.com/office/drawing/2014/main" id="{310169EA-6B3A-93BF-5800-C757FF66502A}"/>
              </a:ext>
            </a:extLst>
          </p:cNvPr>
          <p:cNvSpPr/>
          <p:nvPr/>
        </p:nvSpPr>
        <p:spPr>
          <a:xfrm>
            <a:off x="488892" y="1822011"/>
            <a:ext cx="1629624" cy="606583"/>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err="1"/>
              <a:t>Cslt</a:t>
            </a:r>
            <a:r>
              <a:rPr lang="fr-FR" sz="1200" noProof="0" dirty="0"/>
              <a:t> initiale “ fast </a:t>
            </a:r>
            <a:r>
              <a:rPr lang="fr-FR" sz="1200" noProof="0" dirty="0" err="1"/>
              <a:t>track</a:t>
            </a:r>
            <a:r>
              <a:rPr lang="fr-FR" sz="1200" noProof="0" dirty="0"/>
              <a:t>”</a:t>
            </a:r>
          </a:p>
        </p:txBody>
      </p:sp>
      <p:sp>
        <p:nvSpPr>
          <p:cNvPr id="36" name="Rectangle : coins arrondis 35">
            <a:extLst>
              <a:ext uri="{FF2B5EF4-FFF2-40B4-BE49-F238E27FC236}">
                <a16:creationId xmlns:a16="http://schemas.microsoft.com/office/drawing/2014/main" id="{2B2D252A-80AE-A8EA-0206-E5609E23F6F1}"/>
              </a:ext>
            </a:extLst>
          </p:cNvPr>
          <p:cNvSpPr/>
          <p:nvPr/>
        </p:nvSpPr>
        <p:spPr>
          <a:xfrm>
            <a:off x="113176" y="3766627"/>
            <a:ext cx="2381055" cy="1551822"/>
          </a:xfrm>
          <a:prstGeom prst="roundRect">
            <a:avLst/>
          </a:prstGeom>
          <a:solidFill>
            <a:schemeClr val="accent1">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fr-FR" sz="1200" noProof="0" dirty="0"/>
              <a:t>Evaluation médicale initiale</a:t>
            </a:r>
          </a:p>
        </p:txBody>
      </p:sp>
      <p:cxnSp>
        <p:nvCxnSpPr>
          <p:cNvPr id="37" name="Connecteur droit avec flèche 36">
            <a:extLst>
              <a:ext uri="{FF2B5EF4-FFF2-40B4-BE49-F238E27FC236}">
                <a16:creationId xmlns:a16="http://schemas.microsoft.com/office/drawing/2014/main" id="{B396F136-5B04-5195-68B6-E53803A4F2F5}"/>
              </a:ext>
            </a:extLst>
          </p:cNvPr>
          <p:cNvCxnSpPr>
            <a:cxnSpLocks/>
            <a:stCxn id="27" idx="2"/>
            <a:endCxn id="36" idx="0"/>
          </p:cNvCxnSpPr>
          <p:nvPr/>
        </p:nvCxnSpPr>
        <p:spPr>
          <a:xfrm>
            <a:off x="1303704" y="2428594"/>
            <a:ext cx="0" cy="133803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0" name="Flèche : droite 39">
            <a:extLst>
              <a:ext uri="{FF2B5EF4-FFF2-40B4-BE49-F238E27FC236}">
                <a16:creationId xmlns:a16="http://schemas.microsoft.com/office/drawing/2014/main" id="{058B10B6-43AF-D413-C0B9-D82F539BDE95}"/>
              </a:ext>
            </a:extLst>
          </p:cNvPr>
          <p:cNvSpPr/>
          <p:nvPr/>
        </p:nvSpPr>
        <p:spPr>
          <a:xfrm>
            <a:off x="4498569" y="493934"/>
            <a:ext cx="3803460" cy="11967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bg1"/>
                </a:solidFill>
              </a:rPr>
              <a:t>“Fast </a:t>
            </a:r>
            <a:r>
              <a:rPr lang="fr-FR" sz="1200" noProof="0" dirty="0" err="1">
                <a:solidFill>
                  <a:schemeClr val="bg1"/>
                </a:solidFill>
              </a:rPr>
              <a:t>track</a:t>
            </a:r>
            <a:r>
              <a:rPr lang="fr-FR" sz="1200" noProof="0" dirty="0">
                <a:solidFill>
                  <a:schemeClr val="bg1"/>
                </a:solidFill>
              </a:rPr>
              <a:t>”</a:t>
            </a:r>
          </a:p>
        </p:txBody>
      </p:sp>
      <p:sp>
        <p:nvSpPr>
          <p:cNvPr id="41" name="Organigramme : Décision 40">
            <a:extLst>
              <a:ext uri="{FF2B5EF4-FFF2-40B4-BE49-F238E27FC236}">
                <a16:creationId xmlns:a16="http://schemas.microsoft.com/office/drawing/2014/main" id="{82E80755-CC0D-2BA8-7EEA-6AB9E0F4D964}"/>
              </a:ext>
            </a:extLst>
          </p:cNvPr>
          <p:cNvSpPr/>
          <p:nvPr/>
        </p:nvSpPr>
        <p:spPr>
          <a:xfrm>
            <a:off x="4873790" y="810624"/>
            <a:ext cx="678994" cy="569869"/>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1</a:t>
            </a:r>
          </a:p>
        </p:txBody>
      </p:sp>
      <p:sp>
        <p:nvSpPr>
          <p:cNvPr id="42" name="Organigramme : Décision 41">
            <a:extLst>
              <a:ext uri="{FF2B5EF4-FFF2-40B4-BE49-F238E27FC236}">
                <a16:creationId xmlns:a16="http://schemas.microsoft.com/office/drawing/2014/main" id="{F182DCD7-8444-96AC-4417-3F4FA015569D}"/>
              </a:ext>
            </a:extLst>
          </p:cNvPr>
          <p:cNvSpPr/>
          <p:nvPr/>
        </p:nvSpPr>
        <p:spPr>
          <a:xfrm>
            <a:off x="6721454" y="810623"/>
            <a:ext cx="678994" cy="569870"/>
          </a:xfrm>
          <a:prstGeom prst="flowChartDecision">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noProof="0" dirty="0">
                <a:solidFill>
                  <a:schemeClr val="tx1"/>
                </a:solidFill>
              </a:rPr>
              <a:t>2</a:t>
            </a:r>
          </a:p>
        </p:txBody>
      </p:sp>
      <p:cxnSp>
        <p:nvCxnSpPr>
          <p:cNvPr id="44" name="Connecteur droit avec flèche 43">
            <a:extLst>
              <a:ext uri="{FF2B5EF4-FFF2-40B4-BE49-F238E27FC236}">
                <a16:creationId xmlns:a16="http://schemas.microsoft.com/office/drawing/2014/main" id="{30EABE1C-8A03-9EA6-FB7D-AF9BF1B53536}"/>
              </a:ext>
            </a:extLst>
          </p:cNvPr>
          <p:cNvCxnSpPr>
            <a:endCxn id="3" idx="0"/>
          </p:cNvCxnSpPr>
          <p:nvPr/>
        </p:nvCxnSpPr>
        <p:spPr>
          <a:xfrm flipH="1">
            <a:off x="4498568" y="1380493"/>
            <a:ext cx="716228" cy="4415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5" name="Connecteur droit avec flèche 44">
            <a:extLst>
              <a:ext uri="{FF2B5EF4-FFF2-40B4-BE49-F238E27FC236}">
                <a16:creationId xmlns:a16="http://schemas.microsoft.com/office/drawing/2014/main" id="{DBC517C7-3CAA-C178-95C5-2AE365087285}"/>
              </a:ext>
            </a:extLst>
          </p:cNvPr>
          <p:cNvCxnSpPr>
            <a:cxnSpLocks/>
            <a:stCxn id="42" idx="2"/>
            <a:endCxn id="4" idx="0"/>
          </p:cNvCxnSpPr>
          <p:nvPr/>
        </p:nvCxnSpPr>
        <p:spPr>
          <a:xfrm>
            <a:off x="7060951" y="1380493"/>
            <a:ext cx="632481" cy="44151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5122" name="Picture 2" descr="Ferrari 296 v McLaren 750S v Huracan Perf v 911 Turbo: DRAG RACE">
            <a:extLst>
              <a:ext uri="{FF2B5EF4-FFF2-40B4-BE49-F238E27FC236}">
                <a16:creationId xmlns:a16="http://schemas.microsoft.com/office/drawing/2014/main" id="{C48B06B0-7F8F-C84A-2F9B-DA35770EF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294" y="-864"/>
            <a:ext cx="2789418" cy="1569556"/>
          </a:xfrm>
          <a:prstGeom prst="rect">
            <a:avLst/>
          </a:prstGeom>
          <a:noFill/>
          <a:extLst>
            <a:ext uri="{909E8E84-426E-40DD-AFC4-6F175D3DCCD1}">
              <a14:hiddenFill xmlns:a14="http://schemas.microsoft.com/office/drawing/2010/main">
                <a:solidFill>
                  <a:srgbClr val="FFFFFF"/>
                </a:solidFill>
              </a14:hiddenFill>
            </a:ext>
          </a:extLst>
        </p:spPr>
      </p:pic>
      <p:sp>
        <p:nvSpPr>
          <p:cNvPr id="56" name="Flèche : droite 55">
            <a:extLst>
              <a:ext uri="{FF2B5EF4-FFF2-40B4-BE49-F238E27FC236}">
                <a16:creationId xmlns:a16="http://schemas.microsoft.com/office/drawing/2014/main" id="{C6A21B4D-79F8-9D9C-2745-C11E72AA5B21}"/>
              </a:ext>
            </a:extLst>
          </p:cNvPr>
          <p:cNvSpPr/>
          <p:nvPr/>
        </p:nvSpPr>
        <p:spPr>
          <a:xfrm>
            <a:off x="4498567" y="5641648"/>
            <a:ext cx="3803460" cy="1196754"/>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4400" noProof="0" dirty="0">
                <a:solidFill>
                  <a:schemeClr val="bg1"/>
                </a:solidFill>
              </a:rPr>
              <a:t>4 semaines</a:t>
            </a:r>
          </a:p>
        </p:txBody>
      </p:sp>
    </p:spTree>
    <p:extLst>
      <p:ext uri="{BB962C8B-B14F-4D97-AF65-F5344CB8AC3E}">
        <p14:creationId xmlns:p14="http://schemas.microsoft.com/office/powerpoint/2010/main" val="74750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5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A60F555-CA42-01F9-223A-BB9B51B8EBB3}"/>
              </a:ext>
            </a:extLst>
          </p:cNvPr>
          <p:cNvPicPr>
            <a:picLocks noChangeAspect="1"/>
          </p:cNvPicPr>
          <p:nvPr/>
        </p:nvPicPr>
        <p:blipFill>
          <a:blip r:embed="rId2"/>
          <a:stretch>
            <a:fillRect/>
          </a:stretch>
        </p:blipFill>
        <p:spPr>
          <a:xfrm>
            <a:off x="4083651" y="1466268"/>
            <a:ext cx="6516914" cy="3060880"/>
          </a:xfrm>
          <a:prstGeom prst="rect">
            <a:avLst/>
          </a:prstGeom>
        </p:spPr>
      </p:pic>
      <p:pic>
        <p:nvPicPr>
          <p:cNvPr id="1026" name="Picture 2" descr="A photograph of a man standing with his back to the camera against the stripes of an American flag. He is wearing a white T-shirt and jeans, with a red baseball cap tucked into his right back pocket.">
            <a:extLst>
              <a:ext uri="{FF2B5EF4-FFF2-40B4-BE49-F238E27FC236}">
                <a16:creationId xmlns:a16="http://schemas.microsoft.com/office/drawing/2014/main" id="{40DDF63A-79D3-F953-26DC-02223512EB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6728" y="4302728"/>
            <a:ext cx="2555271" cy="2555271"/>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a:extLst>
              <a:ext uri="{FF2B5EF4-FFF2-40B4-BE49-F238E27FC236}">
                <a16:creationId xmlns:a16="http://schemas.microsoft.com/office/drawing/2014/main" id="{1C2D3BD6-D9AF-63AD-22CC-4F6BDA892155}"/>
              </a:ext>
            </a:extLst>
          </p:cNvPr>
          <p:cNvSpPr>
            <a:spLocks noGrp="1"/>
          </p:cNvSpPr>
          <p:nvPr>
            <p:ph type="title"/>
          </p:nvPr>
        </p:nvSpPr>
        <p:spPr/>
        <p:txBody>
          <a:bodyPr/>
          <a:lstStyle/>
          <a:p>
            <a:r>
              <a:rPr lang="fr-FR" dirty="0"/>
              <a:t>Diagnostic de maladie d’Alzheimer</a:t>
            </a:r>
            <a:endParaRPr lang="fr-CH" dirty="0"/>
          </a:p>
        </p:txBody>
      </p:sp>
      <p:pic>
        <p:nvPicPr>
          <p:cNvPr id="5" name="Immagine 4">
            <a:extLst>
              <a:ext uri="{FF2B5EF4-FFF2-40B4-BE49-F238E27FC236}">
                <a16:creationId xmlns:a16="http://schemas.microsoft.com/office/drawing/2014/main" id="{E7ED3D92-94B6-AE30-ED59-955E6B491E00}"/>
              </a:ext>
            </a:extLst>
          </p:cNvPr>
          <p:cNvPicPr>
            <a:picLocks noChangeAspect="1"/>
          </p:cNvPicPr>
          <p:nvPr/>
        </p:nvPicPr>
        <p:blipFill>
          <a:blip r:embed="rId4"/>
          <a:stretch>
            <a:fillRect/>
          </a:stretch>
        </p:blipFill>
        <p:spPr>
          <a:xfrm>
            <a:off x="0" y="1574800"/>
            <a:ext cx="3788229" cy="5283200"/>
          </a:xfrm>
          <a:prstGeom prst="rect">
            <a:avLst/>
          </a:prstGeom>
        </p:spPr>
      </p:pic>
      <p:sp>
        <p:nvSpPr>
          <p:cNvPr id="8" name="Rettangolo 7">
            <a:extLst>
              <a:ext uri="{FF2B5EF4-FFF2-40B4-BE49-F238E27FC236}">
                <a16:creationId xmlns:a16="http://schemas.microsoft.com/office/drawing/2014/main" id="{7AB90C5F-2BFC-D88C-EAC4-FFB14079A2CB}"/>
              </a:ext>
            </a:extLst>
          </p:cNvPr>
          <p:cNvSpPr/>
          <p:nvPr/>
        </p:nvSpPr>
        <p:spPr>
          <a:xfrm>
            <a:off x="342553" y="4622799"/>
            <a:ext cx="3222172" cy="919223"/>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403110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306615-A906-3B93-8214-180AC649C9FB}"/>
              </a:ext>
            </a:extLst>
          </p:cNvPr>
          <p:cNvSpPr>
            <a:spLocks noGrp="1"/>
          </p:cNvSpPr>
          <p:nvPr>
            <p:ph type="title"/>
          </p:nvPr>
        </p:nvSpPr>
        <p:spPr/>
        <p:txBody>
          <a:bodyPr/>
          <a:lstStyle/>
          <a:p>
            <a:r>
              <a:rPr lang="fr-FR" dirty="0"/>
              <a:t>Diagnostic de la maladie d’Alzheimer</a:t>
            </a:r>
            <a:endParaRPr lang="fr-CH" dirty="0"/>
          </a:p>
        </p:txBody>
      </p:sp>
      <p:pic>
        <p:nvPicPr>
          <p:cNvPr id="1028" name="Picture 4" descr="Licenciement : comment le gouvernement veut réduire les droits des salariés  🔑">
            <a:extLst>
              <a:ext uri="{FF2B5EF4-FFF2-40B4-BE49-F238E27FC236}">
                <a16:creationId xmlns:a16="http://schemas.microsoft.com/office/drawing/2014/main" id="{04ECA6A1-335A-2395-6AEC-371ACEECD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5371" y="2579914"/>
            <a:ext cx="3925896" cy="2920088"/>
          </a:xfrm>
          <a:prstGeom prst="rect">
            <a:avLst/>
          </a:prstGeom>
          <a:noFill/>
          <a:extLst>
            <a:ext uri="{909E8E84-426E-40DD-AFC4-6F175D3DCCD1}">
              <a14:hiddenFill xmlns:a14="http://schemas.microsoft.com/office/drawing/2010/main">
                <a:solidFill>
                  <a:srgbClr val="FFFFFF"/>
                </a:solidFill>
              </a14:hiddenFill>
            </a:ext>
          </a:extLst>
        </p:spPr>
      </p:pic>
      <p:sp>
        <p:nvSpPr>
          <p:cNvPr id="4" name="Freccia a destra 3">
            <a:extLst>
              <a:ext uri="{FF2B5EF4-FFF2-40B4-BE49-F238E27FC236}">
                <a16:creationId xmlns:a16="http://schemas.microsoft.com/office/drawing/2014/main" id="{827A17E3-93D8-8089-98FC-45833BE891EA}"/>
              </a:ext>
            </a:extLst>
          </p:cNvPr>
          <p:cNvSpPr/>
          <p:nvPr/>
        </p:nvSpPr>
        <p:spPr>
          <a:xfrm>
            <a:off x="5095979" y="3585911"/>
            <a:ext cx="2434196" cy="90809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 name="Rettangolo con angoli arrotondati 4">
            <a:extLst>
              <a:ext uri="{FF2B5EF4-FFF2-40B4-BE49-F238E27FC236}">
                <a16:creationId xmlns:a16="http://schemas.microsoft.com/office/drawing/2014/main" id="{9C9E8FC7-CA8B-BE9E-53DA-8052876B0195}"/>
              </a:ext>
            </a:extLst>
          </p:cNvPr>
          <p:cNvSpPr/>
          <p:nvPr/>
        </p:nvSpPr>
        <p:spPr>
          <a:xfrm>
            <a:off x="7977352" y="5309826"/>
            <a:ext cx="1292772" cy="5171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Biologiste</a:t>
            </a:r>
            <a:endParaRPr lang="fr-CH" dirty="0"/>
          </a:p>
        </p:txBody>
      </p:sp>
      <p:sp>
        <p:nvSpPr>
          <p:cNvPr id="6" name="Rettangolo con angoli arrotondati 5">
            <a:extLst>
              <a:ext uri="{FF2B5EF4-FFF2-40B4-BE49-F238E27FC236}">
                <a16:creationId xmlns:a16="http://schemas.microsoft.com/office/drawing/2014/main" id="{29E938F3-62FD-C076-A588-49B545149EB7}"/>
              </a:ext>
            </a:extLst>
          </p:cNvPr>
          <p:cNvSpPr/>
          <p:nvPr/>
        </p:nvSpPr>
        <p:spPr>
          <a:xfrm>
            <a:off x="9899309" y="5309826"/>
            <a:ext cx="1292772" cy="5171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t>Médecin</a:t>
            </a:r>
            <a:endParaRPr lang="fr-CH" dirty="0"/>
          </a:p>
        </p:txBody>
      </p:sp>
      <p:pic>
        <p:nvPicPr>
          <p:cNvPr id="1030" name="Picture 6" descr="Série médicale — Wikipédia">
            <a:extLst>
              <a:ext uri="{FF2B5EF4-FFF2-40B4-BE49-F238E27FC236}">
                <a16:creationId xmlns:a16="http://schemas.microsoft.com/office/drawing/2014/main" id="{F391EF96-EE0B-AB86-4B82-01BF402C6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33" y="2353845"/>
            <a:ext cx="4360050" cy="337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51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EA248-E91C-CB6B-6A74-B3212841CE33}"/>
              </a:ext>
            </a:extLst>
          </p:cNvPr>
          <p:cNvSpPr>
            <a:spLocks noGrp="1"/>
          </p:cNvSpPr>
          <p:nvPr>
            <p:ph type="title"/>
          </p:nvPr>
        </p:nvSpPr>
        <p:spPr/>
        <p:txBody>
          <a:bodyPr/>
          <a:lstStyle/>
          <a:p>
            <a:r>
              <a:rPr lang="fr-FR" dirty="0"/>
              <a:t>Plan</a:t>
            </a:r>
            <a:endParaRPr lang="fr-CH" dirty="0"/>
          </a:p>
        </p:txBody>
      </p:sp>
      <p:sp>
        <p:nvSpPr>
          <p:cNvPr id="3" name="Segnaposto contenuto 2">
            <a:extLst>
              <a:ext uri="{FF2B5EF4-FFF2-40B4-BE49-F238E27FC236}">
                <a16:creationId xmlns:a16="http://schemas.microsoft.com/office/drawing/2014/main" id="{47214DC6-B53F-0F62-AC85-0388770C97C9}"/>
              </a:ext>
            </a:extLst>
          </p:cNvPr>
          <p:cNvSpPr>
            <a:spLocks noGrp="1"/>
          </p:cNvSpPr>
          <p:nvPr>
            <p:ph idx="1"/>
          </p:nvPr>
        </p:nvSpPr>
        <p:spPr/>
        <p:txBody>
          <a:bodyPr/>
          <a:lstStyle/>
          <a:p>
            <a:r>
              <a:rPr lang="fr-FR" dirty="0"/>
              <a:t>La maladie d’Alzheimer, en 2025</a:t>
            </a:r>
          </a:p>
          <a:p>
            <a:r>
              <a:rPr lang="fr-FR" dirty="0"/>
              <a:t>Traitement de la maladie d’Alzheimer en 2025, où sommes-nous ?</a:t>
            </a:r>
          </a:p>
          <a:p>
            <a:pPr lvl="1"/>
            <a:r>
              <a:rPr lang="fr-FR" dirty="0"/>
              <a:t>Non-pharmacologique</a:t>
            </a:r>
          </a:p>
          <a:p>
            <a:pPr lvl="1"/>
            <a:r>
              <a:rPr lang="fr-FR" dirty="0"/>
              <a:t>Pharmacologique</a:t>
            </a:r>
          </a:p>
          <a:p>
            <a:r>
              <a:rPr lang="fr-FR" dirty="0"/>
              <a:t>Lecanemab, </a:t>
            </a:r>
            <a:r>
              <a:rPr lang="fr-FR" i="1" dirty="0"/>
              <a:t>quesaco</a:t>
            </a:r>
            <a:r>
              <a:rPr lang="fr-FR" dirty="0"/>
              <a:t> ?</a:t>
            </a:r>
          </a:p>
          <a:p>
            <a:r>
              <a:rPr lang="fr-FR" dirty="0"/>
              <a:t>Prévention de la maladie d’Alzheimer en 2025</a:t>
            </a:r>
          </a:p>
          <a:p>
            <a:pPr lvl="1"/>
            <a:endParaRPr lang="fr-FR" dirty="0"/>
          </a:p>
          <a:p>
            <a:endParaRPr lang="fr-FR" dirty="0"/>
          </a:p>
          <a:p>
            <a:pPr lvl="1"/>
            <a:endParaRPr lang="fr-CH" dirty="0"/>
          </a:p>
        </p:txBody>
      </p:sp>
    </p:spTree>
    <p:extLst>
      <p:ext uri="{BB962C8B-B14F-4D97-AF65-F5344CB8AC3E}">
        <p14:creationId xmlns:p14="http://schemas.microsoft.com/office/powerpoint/2010/main" val="14028804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99A670-9F34-45B8-9440-D823D1BF5B84}"/>
              </a:ext>
            </a:extLst>
          </p:cNvPr>
          <p:cNvSpPr>
            <a:spLocks noGrp="1"/>
          </p:cNvSpPr>
          <p:nvPr>
            <p:ph type="title"/>
          </p:nvPr>
        </p:nvSpPr>
        <p:spPr/>
        <p:txBody>
          <a:bodyPr/>
          <a:lstStyle/>
          <a:p>
            <a:r>
              <a:rPr lang="fr-FR" dirty="0"/>
              <a:t>P-tau 217 plasmatique</a:t>
            </a:r>
            <a:endParaRPr lang="fr-CH" dirty="0"/>
          </a:p>
        </p:txBody>
      </p:sp>
      <p:pic>
        <p:nvPicPr>
          <p:cNvPr id="5" name="Segnaposto contenuto 4">
            <a:extLst>
              <a:ext uri="{FF2B5EF4-FFF2-40B4-BE49-F238E27FC236}">
                <a16:creationId xmlns:a16="http://schemas.microsoft.com/office/drawing/2014/main" id="{059A0634-370F-208A-836A-FFC65187746A}"/>
              </a:ext>
            </a:extLst>
          </p:cNvPr>
          <p:cNvPicPr>
            <a:picLocks noGrp="1" noChangeAspect="1"/>
          </p:cNvPicPr>
          <p:nvPr>
            <p:ph idx="1"/>
          </p:nvPr>
        </p:nvPicPr>
        <p:blipFill>
          <a:blip r:embed="rId2"/>
          <a:stretch>
            <a:fillRect/>
          </a:stretch>
        </p:blipFill>
        <p:spPr>
          <a:xfrm>
            <a:off x="0" y="2033730"/>
            <a:ext cx="6371602" cy="4351338"/>
          </a:xfrm>
        </p:spPr>
      </p:pic>
      <p:pic>
        <p:nvPicPr>
          <p:cNvPr id="7" name="Immagine 6">
            <a:extLst>
              <a:ext uri="{FF2B5EF4-FFF2-40B4-BE49-F238E27FC236}">
                <a16:creationId xmlns:a16="http://schemas.microsoft.com/office/drawing/2014/main" id="{B5E571DD-904A-727F-7D28-76FEC3825CFF}"/>
              </a:ext>
            </a:extLst>
          </p:cNvPr>
          <p:cNvPicPr>
            <a:picLocks noChangeAspect="1"/>
          </p:cNvPicPr>
          <p:nvPr/>
        </p:nvPicPr>
        <p:blipFill>
          <a:blip r:embed="rId3"/>
          <a:stretch>
            <a:fillRect/>
          </a:stretch>
        </p:blipFill>
        <p:spPr>
          <a:xfrm>
            <a:off x="5820397" y="2733652"/>
            <a:ext cx="6371602" cy="2808535"/>
          </a:xfrm>
          <a:prstGeom prst="rect">
            <a:avLst/>
          </a:prstGeom>
        </p:spPr>
      </p:pic>
      <p:sp>
        <p:nvSpPr>
          <p:cNvPr id="8" name="ZoneTexte 3">
            <a:extLst>
              <a:ext uri="{FF2B5EF4-FFF2-40B4-BE49-F238E27FC236}">
                <a16:creationId xmlns:a16="http://schemas.microsoft.com/office/drawing/2014/main" id="{CE27E8E3-614B-4404-CF58-ADBBAAE5A926}"/>
              </a:ext>
            </a:extLst>
          </p:cNvPr>
          <p:cNvSpPr txBox="1"/>
          <p:nvPr/>
        </p:nvSpPr>
        <p:spPr>
          <a:xfrm>
            <a:off x="9221624" y="6488668"/>
            <a:ext cx="2970375" cy="369332"/>
          </a:xfrm>
          <a:prstGeom prst="rect">
            <a:avLst/>
          </a:prstGeom>
          <a:noFill/>
        </p:spPr>
        <p:txBody>
          <a:bodyPr wrap="square" rtlCol="0">
            <a:spAutoFit/>
          </a:bodyPr>
          <a:lstStyle/>
          <a:p>
            <a:pPr algn="r"/>
            <a:r>
              <a:rPr lang="fr-FR" dirty="0"/>
              <a:t>P</a:t>
            </a:r>
            <a:r>
              <a:rPr lang="fr-CH" dirty="0" err="1"/>
              <a:t>almqvist</a:t>
            </a:r>
            <a:r>
              <a:rPr lang="fr-CH" dirty="0"/>
              <a:t>, 2021</a:t>
            </a:r>
          </a:p>
        </p:txBody>
      </p:sp>
    </p:spTree>
    <p:extLst>
      <p:ext uri="{BB962C8B-B14F-4D97-AF65-F5344CB8AC3E}">
        <p14:creationId xmlns:p14="http://schemas.microsoft.com/office/powerpoint/2010/main" val="861090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C0509A-5E28-608B-0AB0-F48D8AF9B9AB}"/>
              </a:ext>
            </a:extLst>
          </p:cNvPr>
          <p:cNvSpPr>
            <a:spLocks noGrp="1"/>
          </p:cNvSpPr>
          <p:nvPr>
            <p:ph type="title"/>
          </p:nvPr>
        </p:nvSpPr>
        <p:spPr/>
        <p:txBody>
          <a:bodyPr/>
          <a:lstStyle/>
          <a:p>
            <a:r>
              <a:rPr lang="it-IT" dirty="0" err="1"/>
              <a:t>Réseau</a:t>
            </a:r>
            <a:r>
              <a:rPr lang="it-IT" dirty="0"/>
              <a:t> de Centre </a:t>
            </a:r>
            <a:r>
              <a:rPr lang="it-IT" dirty="0" err="1"/>
              <a:t>Mémoire</a:t>
            </a:r>
            <a:endParaRPr lang="it-IT" dirty="0"/>
          </a:p>
        </p:txBody>
      </p:sp>
      <p:sp>
        <p:nvSpPr>
          <p:cNvPr id="20" name="ZoneTexte 19"/>
          <p:cNvSpPr txBox="1"/>
          <p:nvPr/>
        </p:nvSpPr>
        <p:spPr>
          <a:xfrm>
            <a:off x="0" y="6492875"/>
            <a:ext cx="2577693" cy="379656"/>
          </a:xfrm>
          <a:prstGeom prst="rect">
            <a:avLst/>
          </a:prstGeom>
          <a:noFill/>
        </p:spPr>
        <p:txBody>
          <a:bodyPr wrap="none" rtlCol="0">
            <a:spAutoFit/>
          </a:bodyPr>
          <a:lstStyle/>
          <a:p>
            <a:pPr defTabSz="914377"/>
            <a:r>
              <a:rPr lang="fr-FR" sz="1867" i="1" dirty="0" err="1">
                <a:solidFill>
                  <a:prstClr val="black"/>
                </a:solidFill>
                <a:latin typeface="Calibri" panose="020F0502020204030204"/>
              </a:rPr>
              <a:t>Courtesy</a:t>
            </a:r>
            <a:r>
              <a:rPr lang="fr-FR" sz="1867" i="1" dirty="0">
                <a:solidFill>
                  <a:prstClr val="black"/>
                </a:solidFill>
                <a:latin typeface="Calibri" panose="020F0502020204030204"/>
              </a:rPr>
              <a:t>: Daniel Damian</a:t>
            </a:r>
          </a:p>
        </p:txBody>
      </p:sp>
      <p:pic>
        <p:nvPicPr>
          <p:cNvPr id="3" name="Picture 2">
            <a:extLst>
              <a:ext uri="{FF2B5EF4-FFF2-40B4-BE49-F238E27FC236}">
                <a16:creationId xmlns:a16="http://schemas.microsoft.com/office/drawing/2014/main" id="{DDD37F68-9A12-7916-AC7F-630044EABC55}"/>
              </a:ext>
            </a:extLst>
          </p:cNvPr>
          <p:cNvPicPr>
            <a:picLocks noChangeAspect="1" noChangeArrowheads="1"/>
          </p:cNvPicPr>
          <p:nvPr/>
        </p:nvPicPr>
        <p:blipFill>
          <a:blip r:embed="rId2" cstate="print"/>
          <a:srcRect l="4384" t="5822" r="4878" b="5095"/>
          <a:stretch>
            <a:fillRect/>
          </a:stretch>
        </p:blipFill>
        <p:spPr bwMode="auto">
          <a:xfrm>
            <a:off x="5823330" y="2462311"/>
            <a:ext cx="3600400" cy="3329357"/>
          </a:xfrm>
          <a:prstGeom prst="rect">
            <a:avLst/>
          </a:prstGeom>
          <a:noFill/>
          <a:ln w="9525">
            <a:noFill/>
            <a:miter lim="800000"/>
            <a:headEnd/>
            <a:tailEnd/>
          </a:ln>
        </p:spPr>
      </p:pic>
      <p:sp>
        <p:nvSpPr>
          <p:cNvPr id="6" name="ZoneTexte 4">
            <a:extLst>
              <a:ext uri="{FF2B5EF4-FFF2-40B4-BE49-F238E27FC236}">
                <a16:creationId xmlns:a16="http://schemas.microsoft.com/office/drawing/2014/main" id="{1940AF67-83C0-30D1-54BB-B7199112EFBE}"/>
              </a:ext>
            </a:extLst>
          </p:cNvPr>
          <p:cNvSpPr txBox="1"/>
          <p:nvPr/>
        </p:nvSpPr>
        <p:spPr>
          <a:xfrm>
            <a:off x="4455178" y="2822349"/>
            <a:ext cx="3694864" cy="600164"/>
          </a:xfrm>
          <a:prstGeom prst="rect">
            <a:avLst/>
          </a:prstGeom>
          <a:noFill/>
        </p:spPr>
        <p:txBody>
          <a:bodyPr wrap="square" rtlCol="0">
            <a:spAutoFit/>
          </a:bodyPr>
          <a:lstStyle/>
          <a:p>
            <a:pPr defTabSz="914377"/>
            <a:r>
              <a:rPr lang="fr-CH" sz="1100" dirty="0">
                <a:solidFill>
                  <a:prstClr val="black"/>
                </a:solidFill>
                <a:latin typeface="Calibri" panose="020F0502020204030204"/>
              </a:rPr>
              <a:t>Le réseau des </a:t>
            </a:r>
          </a:p>
          <a:p>
            <a:pPr defTabSz="914377"/>
            <a:r>
              <a:rPr lang="fr-CH" sz="1100" dirty="0">
                <a:solidFill>
                  <a:prstClr val="black"/>
                </a:solidFill>
                <a:latin typeface="Calibri" panose="020F0502020204030204"/>
              </a:rPr>
              <a:t>Consultations de la Mémoire </a:t>
            </a:r>
          </a:p>
          <a:p>
            <a:pPr defTabSz="914377"/>
            <a:r>
              <a:rPr lang="fr-CH" sz="1100" dirty="0">
                <a:solidFill>
                  <a:prstClr val="black"/>
                </a:solidFill>
                <a:latin typeface="Calibri" panose="020F0502020204030204"/>
              </a:rPr>
              <a:t>dans le Canton de Vaud</a:t>
            </a:r>
          </a:p>
        </p:txBody>
      </p:sp>
      <p:pic>
        <p:nvPicPr>
          <p:cNvPr id="7" name="Image 7" descr="fribourg.png">
            <a:extLst>
              <a:ext uri="{FF2B5EF4-FFF2-40B4-BE49-F238E27FC236}">
                <a16:creationId xmlns:a16="http://schemas.microsoft.com/office/drawing/2014/main" id="{20134D75-EF5B-C105-EDA6-7BDD8DFAE43B}"/>
              </a:ext>
            </a:extLst>
          </p:cNvPr>
          <p:cNvPicPr>
            <a:picLocks noChangeAspect="1"/>
          </p:cNvPicPr>
          <p:nvPr/>
        </p:nvPicPr>
        <p:blipFill>
          <a:blip r:embed="rId3" cstate="print"/>
          <a:stretch>
            <a:fillRect/>
          </a:stretch>
        </p:blipFill>
        <p:spPr>
          <a:xfrm>
            <a:off x="9063692" y="2174278"/>
            <a:ext cx="1211429" cy="1587303"/>
          </a:xfrm>
          <a:prstGeom prst="rect">
            <a:avLst/>
          </a:prstGeom>
        </p:spPr>
      </p:pic>
      <p:pic>
        <p:nvPicPr>
          <p:cNvPr id="21" name="Image 8" descr="geneve2.png">
            <a:extLst>
              <a:ext uri="{FF2B5EF4-FFF2-40B4-BE49-F238E27FC236}">
                <a16:creationId xmlns:a16="http://schemas.microsoft.com/office/drawing/2014/main" id="{2077964E-477E-E4F3-8241-915F8B5D4A9F}"/>
              </a:ext>
            </a:extLst>
          </p:cNvPr>
          <p:cNvPicPr>
            <a:picLocks noChangeAspect="1"/>
          </p:cNvPicPr>
          <p:nvPr/>
        </p:nvPicPr>
        <p:blipFill>
          <a:blip r:embed="rId4" cstate="print"/>
          <a:stretch>
            <a:fillRect/>
          </a:stretch>
        </p:blipFill>
        <p:spPr>
          <a:xfrm>
            <a:off x="5679314" y="5198615"/>
            <a:ext cx="673016" cy="500317"/>
          </a:xfrm>
          <a:prstGeom prst="rect">
            <a:avLst/>
          </a:prstGeom>
        </p:spPr>
      </p:pic>
      <p:pic>
        <p:nvPicPr>
          <p:cNvPr id="22" name="Image 9" descr="vallais2.png">
            <a:extLst>
              <a:ext uri="{FF2B5EF4-FFF2-40B4-BE49-F238E27FC236}">
                <a16:creationId xmlns:a16="http://schemas.microsoft.com/office/drawing/2014/main" id="{AB406C6D-17C4-FC43-AB0C-70C874CD8F28}"/>
              </a:ext>
            </a:extLst>
          </p:cNvPr>
          <p:cNvPicPr>
            <a:picLocks noChangeAspect="1"/>
          </p:cNvPicPr>
          <p:nvPr/>
        </p:nvPicPr>
        <p:blipFill>
          <a:blip r:embed="rId5" cstate="print"/>
          <a:stretch>
            <a:fillRect/>
          </a:stretch>
        </p:blipFill>
        <p:spPr>
          <a:xfrm>
            <a:off x="8125668" y="4478534"/>
            <a:ext cx="3314287" cy="2242540"/>
          </a:xfrm>
          <a:prstGeom prst="rect">
            <a:avLst/>
          </a:prstGeom>
        </p:spPr>
      </p:pic>
      <p:pic>
        <p:nvPicPr>
          <p:cNvPr id="23" name="Image 10" descr="neuchatel.png">
            <a:extLst>
              <a:ext uri="{FF2B5EF4-FFF2-40B4-BE49-F238E27FC236}">
                <a16:creationId xmlns:a16="http://schemas.microsoft.com/office/drawing/2014/main" id="{C2292250-9C49-75A1-A9E3-6030EFD5C415}"/>
              </a:ext>
            </a:extLst>
          </p:cNvPr>
          <p:cNvPicPr>
            <a:picLocks noChangeAspect="1"/>
          </p:cNvPicPr>
          <p:nvPr/>
        </p:nvPicPr>
        <p:blipFill>
          <a:blip r:embed="rId6" cstate="print"/>
          <a:stretch>
            <a:fillRect/>
          </a:stretch>
        </p:blipFill>
        <p:spPr>
          <a:xfrm>
            <a:off x="7335498" y="1958254"/>
            <a:ext cx="1252064" cy="873651"/>
          </a:xfrm>
          <a:prstGeom prst="rect">
            <a:avLst/>
          </a:prstGeom>
        </p:spPr>
      </p:pic>
      <p:pic>
        <p:nvPicPr>
          <p:cNvPr id="24" name="Image 11" descr="jura.png">
            <a:extLst>
              <a:ext uri="{FF2B5EF4-FFF2-40B4-BE49-F238E27FC236}">
                <a16:creationId xmlns:a16="http://schemas.microsoft.com/office/drawing/2014/main" id="{C68ED98B-B941-890E-DFCE-4E2B2AFD7E4F}"/>
              </a:ext>
            </a:extLst>
          </p:cNvPr>
          <p:cNvPicPr>
            <a:picLocks noChangeAspect="1"/>
          </p:cNvPicPr>
          <p:nvPr/>
        </p:nvPicPr>
        <p:blipFill>
          <a:blip r:embed="rId7" cstate="print"/>
          <a:stretch>
            <a:fillRect/>
          </a:stretch>
        </p:blipFill>
        <p:spPr>
          <a:xfrm>
            <a:off x="8127587" y="1022150"/>
            <a:ext cx="1348572" cy="980319"/>
          </a:xfrm>
          <a:prstGeom prst="rect">
            <a:avLst/>
          </a:prstGeom>
        </p:spPr>
      </p:pic>
      <p:sp>
        <p:nvSpPr>
          <p:cNvPr id="25" name="ZoneTexte 12">
            <a:extLst>
              <a:ext uri="{FF2B5EF4-FFF2-40B4-BE49-F238E27FC236}">
                <a16:creationId xmlns:a16="http://schemas.microsoft.com/office/drawing/2014/main" id="{ACE0BA85-7FD7-9696-70EE-DEAFB5A45971}"/>
              </a:ext>
            </a:extLst>
          </p:cNvPr>
          <p:cNvSpPr txBox="1"/>
          <p:nvPr/>
        </p:nvSpPr>
        <p:spPr>
          <a:xfrm>
            <a:off x="9135699" y="5702669"/>
            <a:ext cx="720197" cy="369332"/>
          </a:xfrm>
          <a:prstGeom prst="rect">
            <a:avLst/>
          </a:prstGeom>
          <a:noFill/>
        </p:spPr>
        <p:txBody>
          <a:bodyPr wrap="none" rtlCol="0">
            <a:spAutoFit/>
          </a:bodyPr>
          <a:lstStyle/>
          <a:p>
            <a:pPr defTabSz="914377"/>
            <a:r>
              <a:rPr lang="fr-CH" dirty="0">
                <a:solidFill>
                  <a:prstClr val="black"/>
                </a:solidFill>
                <a:latin typeface="Calibri" panose="020F0502020204030204"/>
              </a:rPr>
              <a:t>Valais</a:t>
            </a:r>
          </a:p>
        </p:txBody>
      </p:sp>
      <p:sp>
        <p:nvSpPr>
          <p:cNvPr id="26" name="ZoneTexte 13">
            <a:extLst>
              <a:ext uri="{FF2B5EF4-FFF2-40B4-BE49-F238E27FC236}">
                <a16:creationId xmlns:a16="http://schemas.microsoft.com/office/drawing/2014/main" id="{9A27B704-9D07-772C-2539-278C2644D828}"/>
              </a:ext>
            </a:extLst>
          </p:cNvPr>
          <p:cNvSpPr txBox="1"/>
          <p:nvPr/>
        </p:nvSpPr>
        <p:spPr>
          <a:xfrm>
            <a:off x="4923918" y="5665333"/>
            <a:ext cx="899862" cy="369332"/>
          </a:xfrm>
          <a:prstGeom prst="rect">
            <a:avLst/>
          </a:prstGeom>
          <a:noFill/>
        </p:spPr>
        <p:txBody>
          <a:bodyPr wrap="none" rtlCol="0">
            <a:spAutoFit/>
          </a:bodyPr>
          <a:lstStyle/>
          <a:p>
            <a:pPr defTabSz="914377"/>
            <a:r>
              <a:rPr lang="fr-CH" dirty="0">
                <a:solidFill>
                  <a:prstClr val="black"/>
                </a:solidFill>
                <a:latin typeface="Calibri" panose="020F0502020204030204"/>
              </a:rPr>
              <a:t>Genève</a:t>
            </a:r>
          </a:p>
        </p:txBody>
      </p:sp>
      <p:sp>
        <p:nvSpPr>
          <p:cNvPr id="27" name="ZoneTexte 14">
            <a:extLst>
              <a:ext uri="{FF2B5EF4-FFF2-40B4-BE49-F238E27FC236}">
                <a16:creationId xmlns:a16="http://schemas.microsoft.com/office/drawing/2014/main" id="{4758B0BB-530C-D4FB-95B6-2B6740AD8649}"/>
              </a:ext>
            </a:extLst>
          </p:cNvPr>
          <p:cNvSpPr txBox="1"/>
          <p:nvPr/>
        </p:nvSpPr>
        <p:spPr>
          <a:xfrm>
            <a:off x="10304376" y="2598596"/>
            <a:ext cx="975139" cy="369332"/>
          </a:xfrm>
          <a:prstGeom prst="rect">
            <a:avLst/>
          </a:prstGeom>
          <a:noFill/>
        </p:spPr>
        <p:txBody>
          <a:bodyPr wrap="none" rtlCol="0">
            <a:spAutoFit/>
          </a:bodyPr>
          <a:lstStyle/>
          <a:p>
            <a:pPr defTabSz="914377"/>
            <a:r>
              <a:rPr lang="fr-CH" dirty="0">
                <a:solidFill>
                  <a:prstClr val="black"/>
                </a:solidFill>
                <a:latin typeface="Calibri" panose="020F0502020204030204"/>
              </a:rPr>
              <a:t>Fribourg</a:t>
            </a:r>
          </a:p>
        </p:txBody>
      </p:sp>
      <p:sp>
        <p:nvSpPr>
          <p:cNvPr id="28" name="ZoneTexte 15">
            <a:extLst>
              <a:ext uri="{FF2B5EF4-FFF2-40B4-BE49-F238E27FC236}">
                <a16:creationId xmlns:a16="http://schemas.microsoft.com/office/drawing/2014/main" id="{C47F63DB-3002-4106-69E4-C60740825C29}"/>
              </a:ext>
            </a:extLst>
          </p:cNvPr>
          <p:cNvSpPr txBox="1"/>
          <p:nvPr/>
        </p:nvSpPr>
        <p:spPr>
          <a:xfrm>
            <a:off x="9423732" y="1094157"/>
            <a:ext cx="566374" cy="369332"/>
          </a:xfrm>
          <a:prstGeom prst="rect">
            <a:avLst/>
          </a:prstGeom>
          <a:noFill/>
        </p:spPr>
        <p:txBody>
          <a:bodyPr wrap="none" rtlCol="0">
            <a:spAutoFit/>
          </a:bodyPr>
          <a:lstStyle/>
          <a:p>
            <a:pPr defTabSz="914377"/>
            <a:r>
              <a:rPr lang="fr-CH" dirty="0">
                <a:solidFill>
                  <a:prstClr val="black"/>
                </a:solidFill>
                <a:latin typeface="Calibri" panose="020F0502020204030204"/>
              </a:rPr>
              <a:t>Jura</a:t>
            </a:r>
          </a:p>
        </p:txBody>
      </p:sp>
      <p:sp>
        <p:nvSpPr>
          <p:cNvPr id="29" name="ZoneTexte 16">
            <a:extLst>
              <a:ext uri="{FF2B5EF4-FFF2-40B4-BE49-F238E27FC236}">
                <a16:creationId xmlns:a16="http://schemas.microsoft.com/office/drawing/2014/main" id="{F4167766-136C-B53B-D0B0-2A12EE2A23DB}"/>
              </a:ext>
            </a:extLst>
          </p:cNvPr>
          <p:cNvSpPr txBox="1"/>
          <p:nvPr/>
        </p:nvSpPr>
        <p:spPr>
          <a:xfrm>
            <a:off x="6975459" y="1742229"/>
            <a:ext cx="1142108" cy="369332"/>
          </a:xfrm>
          <a:prstGeom prst="rect">
            <a:avLst/>
          </a:prstGeom>
          <a:noFill/>
        </p:spPr>
        <p:txBody>
          <a:bodyPr wrap="none" rtlCol="0">
            <a:spAutoFit/>
          </a:bodyPr>
          <a:lstStyle/>
          <a:p>
            <a:pPr defTabSz="914377"/>
            <a:r>
              <a:rPr lang="fr-CH" dirty="0">
                <a:solidFill>
                  <a:prstClr val="black"/>
                </a:solidFill>
                <a:latin typeface="Calibri" panose="020F0502020204030204"/>
              </a:rPr>
              <a:t>Neuchâtel</a:t>
            </a:r>
          </a:p>
        </p:txBody>
      </p:sp>
      <p:sp>
        <p:nvSpPr>
          <p:cNvPr id="30" name="ZoneTexte 17">
            <a:extLst>
              <a:ext uri="{FF2B5EF4-FFF2-40B4-BE49-F238E27FC236}">
                <a16:creationId xmlns:a16="http://schemas.microsoft.com/office/drawing/2014/main" id="{B184F221-3A07-43BF-EB44-26F3579625B7}"/>
              </a:ext>
            </a:extLst>
          </p:cNvPr>
          <p:cNvSpPr txBox="1"/>
          <p:nvPr/>
        </p:nvSpPr>
        <p:spPr>
          <a:xfrm>
            <a:off x="6486867" y="4277842"/>
            <a:ext cx="416585" cy="128685"/>
          </a:xfrm>
          <a:prstGeom prst="rect">
            <a:avLst/>
          </a:prstGeom>
          <a:solidFill>
            <a:srgbClr val="C2D9D1"/>
          </a:solidFill>
        </p:spPr>
        <p:txBody>
          <a:bodyPr wrap="square" lIns="0" tIns="18000" rIns="0" bIns="18000" rtlCol="0">
            <a:spAutoFit/>
          </a:bodyPr>
          <a:lstStyle/>
          <a:p>
            <a:pPr algn="r" defTabSz="914377"/>
            <a:r>
              <a:rPr lang="fr-CH" sz="600" kern="800" dirty="0">
                <a:solidFill>
                  <a:prstClr val="black">
                    <a:lumMod val="65000"/>
                    <a:lumOff val="35000"/>
                  </a:prstClr>
                </a:solidFill>
                <a:latin typeface="Arial Rounded MT Bold" panose="020F0704030504030204" pitchFamily="34" charset="0"/>
              </a:rPr>
              <a:t>ROLLE</a:t>
            </a:r>
          </a:p>
        </p:txBody>
      </p:sp>
      <p:sp>
        <p:nvSpPr>
          <p:cNvPr id="31" name="ZoneTexte 18">
            <a:extLst>
              <a:ext uri="{FF2B5EF4-FFF2-40B4-BE49-F238E27FC236}">
                <a16:creationId xmlns:a16="http://schemas.microsoft.com/office/drawing/2014/main" id="{E2FD7C0C-35FE-331E-1745-43890015986D}"/>
              </a:ext>
            </a:extLst>
          </p:cNvPr>
          <p:cNvSpPr txBox="1"/>
          <p:nvPr/>
        </p:nvSpPr>
        <p:spPr>
          <a:xfrm>
            <a:off x="8083810" y="4512042"/>
            <a:ext cx="416585" cy="92333"/>
          </a:xfrm>
          <a:prstGeom prst="rect">
            <a:avLst/>
          </a:prstGeom>
          <a:solidFill>
            <a:srgbClr val="C2D9D1"/>
          </a:solidFill>
        </p:spPr>
        <p:txBody>
          <a:bodyPr wrap="square" lIns="0" tIns="0" rIns="0" bIns="0" rtlCol="0">
            <a:spAutoFit/>
          </a:bodyPr>
          <a:lstStyle/>
          <a:p>
            <a:pPr defTabSz="914377"/>
            <a:r>
              <a:rPr lang="fr-CH" sz="600" kern="800" dirty="0">
                <a:solidFill>
                  <a:prstClr val="black">
                    <a:lumMod val="65000"/>
                    <a:lumOff val="35000"/>
                  </a:prstClr>
                </a:solidFill>
                <a:latin typeface="Arial Rounded MT Bold" panose="020F0704030504030204" pitchFamily="34" charset="0"/>
              </a:rPr>
              <a:t>VEVEY</a:t>
            </a:r>
          </a:p>
        </p:txBody>
      </p:sp>
    </p:spTree>
    <p:extLst>
      <p:ext uri="{BB962C8B-B14F-4D97-AF65-F5344CB8AC3E}">
        <p14:creationId xmlns:p14="http://schemas.microsoft.com/office/powerpoint/2010/main" val="120071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1105B4-FE4F-6E42-2A53-910443DAD358}"/>
              </a:ext>
            </a:extLst>
          </p:cNvPr>
          <p:cNvSpPr>
            <a:spLocks noGrp="1"/>
          </p:cNvSpPr>
          <p:nvPr>
            <p:ph type="title"/>
          </p:nvPr>
        </p:nvSpPr>
        <p:spPr/>
        <p:txBody>
          <a:bodyPr/>
          <a:lstStyle/>
          <a:p>
            <a:r>
              <a:rPr lang="fr-FR" dirty="0"/>
              <a:t>D</a:t>
            </a:r>
            <a:r>
              <a:rPr lang="fr-CH" dirty="0" err="1"/>
              <a:t>iagnostic</a:t>
            </a:r>
            <a:r>
              <a:rPr lang="fr-CH" dirty="0"/>
              <a:t> de la maladie d’Alzheimer</a:t>
            </a:r>
            <a:endParaRPr lang="fr-FR" dirty="0"/>
          </a:p>
        </p:txBody>
      </p:sp>
      <p:pic>
        <p:nvPicPr>
          <p:cNvPr id="3" name="Image 2">
            <a:extLst>
              <a:ext uri="{FF2B5EF4-FFF2-40B4-BE49-F238E27FC236}">
                <a16:creationId xmlns:a16="http://schemas.microsoft.com/office/drawing/2014/main" id="{ADD73B36-8563-029D-FFA4-802FB735740C}"/>
              </a:ext>
            </a:extLst>
          </p:cNvPr>
          <p:cNvPicPr>
            <a:picLocks noChangeAspect="1"/>
          </p:cNvPicPr>
          <p:nvPr/>
        </p:nvPicPr>
        <p:blipFill>
          <a:blip r:embed="rId3">
            <a:extLst>
              <a:ext uri="{28A0092B-C50C-407E-A947-70E740481C1C}">
                <a14:useLocalDpi xmlns:a14="http://schemas.microsoft.com/office/drawing/2010/main" val="0"/>
              </a:ext>
            </a:extLst>
          </a:blip>
          <a:srcRect b="51042"/>
          <a:stretch/>
        </p:blipFill>
        <p:spPr>
          <a:xfrm>
            <a:off x="6651073" y="1596402"/>
            <a:ext cx="5364456" cy="1907265"/>
          </a:xfrm>
          <a:prstGeom prst="rect">
            <a:avLst/>
          </a:prstGeom>
        </p:spPr>
      </p:pic>
      <p:sp>
        <p:nvSpPr>
          <p:cNvPr id="4" name="ZoneTexte 3">
            <a:extLst>
              <a:ext uri="{FF2B5EF4-FFF2-40B4-BE49-F238E27FC236}">
                <a16:creationId xmlns:a16="http://schemas.microsoft.com/office/drawing/2014/main" id="{C184E7FB-B066-0A7F-CE3D-07500AF68F99}"/>
              </a:ext>
            </a:extLst>
          </p:cNvPr>
          <p:cNvSpPr txBox="1"/>
          <p:nvPr/>
        </p:nvSpPr>
        <p:spPr>
          <a:xfrm>
            <a:off x="9221625" y="6211669"/>
            <a:ext cx="2970375" cy="646331"/>
          </a:xfrm>
          <a:prstGeom prst="rect">
            <a:avLst/>
          </a:prstGeom>
          <a:noFill/>
        </p:spPr>
        <p:txBody>
          <a:bodyPr wrap="square" rtlCol="0">
            <a:spAutoFit/>
          </a:bodyPr>
          <a:lstStyle/>
          <a:p>
            <a:pPr algn="r"/>
            <a:r>
              <a:rPr lang="fr-CH" dirty="0" err="1"/>
              <a:t>Pospich</a:t>
            </a:r>
            <a:r>
              <a:rPr lang="fr-CH" dirty="0"/>
              <a:t> and </a:t>
            </a:r>
            <a:r>
              <a:rPr lang="fr-CH" dirty="0" err="1"/>
              <a:t>Raunser</a:t>
            </a:r>
            <a:r>
              <a:rPr lang="fr-CH" dirty="0"/>
              <a:t>, 2017; </a:t>
            </a:r>
            <a:r>
              <a:rPr lang="fr-CH" dirty="0" err="1"/>
              <a:t>Jucker</a:t>
            </a:r>
            <a:r>
              <a:rPr lang="fr-CH" dirty="0"/>
              <a:t> and Walker, 2013</a:t>
            </a:r>
          </a:p>
        </p:txBody>
      </p:sp>
      <p:sp>
        <p:nvSpPr>
          <p:cNvPr id="5" name="ZoneTexte 4">
            <a:extLst>
              <a:ext uri="{FF2B5EF4-FFF2-40B4-BE49-F238E27FC236}">
                <a16:creationId xmlns:a16="http://schemas.microsoft.com/office/drawing/2014/main" id="{5155256F-C097-4569-8C7A-BD28CA755813}"/>
              </a:ext>
            </a:extLst>
          </p:cNvPr>
          <p:cNvSpPr txBox="1"/>
          <p:nvPr/>
        </p:nvSpPr>
        <p:spPr>
          <a:xfrm>
            <a:off x="5862547" y="1982189"/>
            <a:ext cx="672860" cy="200055"/>
          </a:xfrm>
          <a:prstGeom prst="rect">
            <a:avLst/>
          </a:prstGeom>
          <a:solidFill>
            <a:schemeClr val="tx1"/>
          </a:solidFill>
        </p:spPr>
        <p:txBody>
          <a:bodyPr wrap="square" rtlCol="0">
            <a:spAutoFit/>
          </a:bodyPr>
          <a:lstStyle/>
          <a:p>
            <a:r>
              <a:rPr lang="fr-CH" sz="700" dirty="0">
                <a:solidFill>
                  <a:srgbClr val="FFFF00"/>
                </a:solidFill>
              </a:rPr>
              <a:t>AMYLOÏD</a:t>
            </a:r>
          </a:p>
        </p:txBody>
      </p:sp>
      <p:sp>
        <p:nvSpPr>
          <p:cNvPr id="6" name="ZoneTexte 5">
            <a:extLst>
              <a:ext uri="{FF2B5EF4-FFF2-40B4-BE49-F238E27FC236}">
                <a16:creationId xmlns:a16="http://schemas.microsoft.com/office/drawing/2014/main" id="{BEBBD32D-A98E-812A-ECE7-C955D2626506}"/>
              </a:ext>
            </a:extLst>
          </p:cNvPr>
          <p:cNvSpPr txBox="1"/>
          <p:nvPr/>
        </p:nvSpPr>
        <p:spPr>
          <a:xfrm>
            <a:off x="5862547" y="3011344"/>
            <a:ext cx="672860" cy="200055"/>
          </a:xfrm>
          <a:prstGeom prst="rect">
            <a:avLst/>
          </a:prstGeom>
          <a:solidFill>
            <a:schemeClr val="tx1"/>
          </a:solidFill>
        </p:spPr>
        <p:txBody>
          <a:bodyPr wrap="square" rtlCol="0">
            <a:spAutoFit/>
          </a:bodyPr>
          <a:lstStyle/>
          <a:p>
            <a:pPr algn="ctr"/>
            <a:r>
              <a:rPr lang="fr-CH" sz="700" dirty="0">
                <a:solidFill>
                  <a:srgbClr val="FFFF00"/>
                </a:solidFill>
              </a:rPr>
              <a:t>TAU 3R/4R</a:t>
            </a:r>
          </a:p>
        </p:txBody>
      </p:sp>
      <p:pic>
        <p:nvPicPr>
          <p:cNvPr id="10" name="Immagine 9">
            <a:extLst>
              <a:ext uri="{FF2B5EF4-FFF2-40B4-BE49-F238E27FC236}">
                <a16:creationId xmlns:a16="http://schemas.microsoft.com/office/drawing/2014/main" id="{76611A95-14A4-29DA-3AF6-BAF0520B61C9}"/>
              </a:ext>
            </a:extLst>
          </p:cNvPr>
          <p:cNvPicPr>
            <a:picLocks noChangeAspect="1"/>
          </p:cNvPicPr>
          <p:nvPr/>
        </p:nvPicPr>
        <p:blipFill>
          <a:blip r:embed="rId4"/>
          <a:stretch>
            <a:fillRect/>
          </a:stretch>
        </p:blipFill>
        <p:spPr>
          <a:xfrm>
            <a:off x="0" y="3429000"/>
            <a:ext cx="6725476" cy="3423127"/>
          </a:xfrm>
          <a:prstGeom prst="rect">
            <a:avLst/>
          </a:prstGeom>
        </p:spPr>
      </p:pic>
      <p:sp>
        <p:nvSpPr>
          <p:cNvPr id="11" name="CasellaDiTesto 10">
            <a:extLst>
              <a:ext uri="{FF2B5EF4-FFF2-40B4-BE49-F238E27FC236}">
                <a16:creationId xmlns:a16="http://schemas.microsoft.com/office/drawing/2014/main" id="{DF3DEFC3-F323-86AB-65DF-F4CFEC45DBCE}"/>
              </a:ext>
            </a:extLst>
          </p:cNvPr>
          <p:cNvSpPr txBox="1"/>
          <p:nvPr/>
        </p:nvSpPr>
        <p:spPr>
          <a:xfrm>
            <a:off x="3426604" y="2365368"/>
            <a:ext cx="2111091" cy="369332"/>
          </a:xfrm>
          <a:prstGeom prst="rect">
            <a:avLst/>
          </a:prstGeom>
          <a:noFill/>
        </p:spPr>
        <p:txBody>
          <a:bodyPr wrap="none" rtlCol="0">
            <a:spAutoFit/>
          </a:bodyPr>
          <a:lstStyle/>
          <a:p>
            <a:r>
              <a:rPr lang="fr-FR" dirty="0"/>
              <a:t>Neuropathologique</a:t>
            </a:r>
            <a:endParaRPr lang="fr-CH" dirty="0"/>
          </a:p>
        </p:txBody>
      </p:sp>
      <p:sp>
        <p:nvSpPr>
          <p:cNvPr id="12" name="CasellaDiTesto 11">
            <a:extLst>
              <a:ext uri="{FF2B5EF4-FFF2-40B4-BE49-F238E27FC236}">
                <a16:creationId xmlns:a16="http://schemas.microsoft.com/office/drawing/2014/main" id="{0433DA18-C89F-756B-3474-A596BE16C555}"/>
              </a:ext>
            </a:extLst>
          </p:cNvPr>
          <p:cNvSpPr txBox="1"/>
          <p:nvPr/>
        </p:nvSpPr>
        <p:spPr>
          <a:xfrm>
            <a:off x="7068663" y="5021108"/>
            <a:ext cx="2152962" cy="369332"/>
          </a:xfrm>
          <a:prstGeom prst="rect">
            <a:avLst/>
          </a:prstGeom>
          <a:noFill/>
        </p:spPr>
        <p:txBody>
          <a:bodyPr wrap="none" rtlCol="0">
            <a:spAutoFit/>
          </a:bodyPr>
          <a:lstStyle/>
          <a:p>
            <a:r>
              <a:rPr lang="fr-FR" dirty="0"/>
              <a:t>Physiopathologique</a:t>
            </a:r>
            <a:endParaRPr lang="fr-CH" dirty="0"/>
          </a:p>
        </p:txBody>
      </p:sp>
      <p:cxnSp>
        <p:nvCxnSpPr>
          <p:cNvPr id="14" name="Connettore diritto 13">
            <a:extLst>
              <a:ext uri="{FF2B5EF4-FFF2-40B4-BE49-F238E27FC236}">
                <a16:creationId xmlns:a16="http://schemas.microsoft.com/office/drawing/2014/main" id="{3CD38BD3-1F09-2DC2-21DF-00C4CAD80CD9}"/>
              </a:ext>
            </a:extLst>
          </p:cNvPr>
          <p:cNvCxnSpPr/>
          <p:nvPr/>
        </p:nvCxnSpPr>
        <p:spPr>
          <a:xfrm>
            <a:off x="5637749" y="1835106"/>
            <a:ext cx="0" cy="1376293"/>
          </a:xfrm>
          <a:prstGeom prst="line">
            <a:avLst/>
          </a:prstGeom>
          <a:ln w="38100"/>
        </p:spPr>
        <p:style>
          <a:lnRef idx="2">
            <a:schemeClr val="dk1"/>
          </a:lnRef>
          <a:fillRef idx="0">
            <a:schemeClr val="dk1"/>
          </a:fillRef>
          <a:effectRef idx="1">
            <a:schemeClr val="dk1"/>
          </a:effectRef>
          <a:fontRef idx="minor">
            <a:schemeClr val="tx1"/>
          </a:fontRef>
        </p:style>
      </p:cxnSp>
      <p:cxnSp>
        <p:nvCxnSpPr>
          <p:cNvPr id="15" name="Connettore diritto 14">
            <a:extLst>
              <a:ext uri="{FF2B5EF4-FFF2-40B4-BE49-F238E27FC236}">
                <a16:creationId xmlns:a16="http://schemas.microsoft.com/office/drawing/2014/main" id="{C876A70C-7618-E698-01D7-025F4E94CEF5}"/>
              </a:ext>
            </a:extLst>
          </p:cNvPr>
          <p:cNvCxnSpPr>
            <a:cxnSpLocks/>
          </p:cNvCxnSpPr>
          <p:nvPr/>
        </p:nvCxnSpPr>
        <p:spPr>
          <a:xfrm>
            <a:off x="6944185" y="3802643"/>
            <a:ext cx="0" cy="2806262"/>
          </a:xfrm>
          <a:prstGeom prst="line">
            <a:avLst/>
          </a:prstGeom>
          <a:ln w="38100"/>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769332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F8ADDE-C174-FD8A-70D3-849A10070EBD}"/>
              </a:ext>
            </a:extLst>
          </p:cNvPr>
          <p:cNvSpPr>
            <a:spLocks noGrp="1"/>
          </p:cNvSpPr>
          <p:nvPr>
            <p:ph type="title"/>
          </p:nvPr>
        </p:nvSpPr>
        <p:spPr/>
        <p:txBody>
          <a:bodyPr/>
          <a:lstStyle/>
          <a:p>
            <a:r>
              <a:rPr lang="fr-FR" dirty="0"/>
              <a:t>Diagnostic de la maladie d’Alzheimer</a:t>
            </a:r>
            <a:endParaRPr lang="fr-CH" dirty="0"/>
          </a:p>
        </p:txBody>
      </p:sp>
      <p:pic>
        <p:nvPicPr>
          <p:cNvPr id="4" name="Segnaposto contenuto 3">
            <a:extLst>
              <a:ext uri="{FF2B5EF4-FFF2-40B4-BE49-F238E27FC236}">
                <a16:creationId xmlns:a16="http://schemas.microsoft.com/office/drawing/2014/main" id="{B540F65A-C27B-59F5-197F-20D3840C9204}"/>
              </a:ext>
            </a:extLst>
          </p:cNvPr>
          <p:cNvPicPr>
            <a:picLocks noGrp="1" noChangeAspect="1"/>
          </p:cNvPicPr>
          <p:nvPr>
            <p:ph idx="1"/>
          </p:nvPr>
        </p:nvPicPr>
        <p:blipFill>
          <a:blip r:embed="rId2"/>
          <a:stretch>
            <a:fillRect/>
          </a:stretch>
        </p:blipFill>
        <p:spPr>
          <a:xfrm>
            <a:off x="838200" y="2351579"/>
            <a:ext cx="10515600" cy="3299429"/>
          </a:xfrm>
          <a:prstGeom prst="rect">
            <a:avLst/>
          </a:prstGeom>
        </p:spPr>
      </p:pic>
      <p:sp>
        <p:nvSpPr>
          <p:cNvPr id="5" name="Rettangolo 4">
            <a:extLst>
              <a:ext uri="{FF2B5EF4-FFF2-40B4-BE49-F238E27FC236}">
                <a16:creationId xmlns:a16="http://schemas.microsoft.com/office/drawing/2014/main" id="{E2BF3729-C9EC-D084-8349-58A6261F1E33}"/>
              </a:ext>
            </a:extLst>
          </p:cNvPr>
          <p:cNvSpPr/>
          <p:nvPr/>
        </p:nvSpPr>
        <p:spPr>
          <a:xfrm>
            <a:off x="4231465" y="2863018"/>
            <a:ext cx="3878317" cy="390985"/>
          </a:xfrm>
          <a:prstGeom prst="rect">
            <a:avLst/>
          </a:prstGeom>
          <a:solidFill>
            <a:srgbClr val="FFFF0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CasellaDiTesto 5">
            <a:extLst>
              <a:ext uri="{FF2B5EF4-FFF2-40B4-BE49-F238E27FC236}">
                <a16:creationId xmlns:a16="http://schemas.microsoft.com/office/drawing/2014/main" id="{BB3FCA7B-BF11-9F86-CA11-99C413D209E6}"/>
              </a:ext>
            </a:extLst>
          </p:cNvPr>
          <p:cNvSpPr txBox="1"/>
          <p:nvPr/>
        </p:nvSpPr>
        <p:spPr>
          <a:xfrm>
            <a:off x="203585" y="6043417"/>
            <a:ext cx="11784829" cy="369332"/>
          </a:xfrm>
          <a:prstGeom prst="rect">
            <a:avLst/>
          </a:prstGeom>
          <a:solidFill>
            <a:srgbClr val="FFFF00"/>
          </a:solidFill>
        </p:spPr>
        <p:txBody>
          <a:bodyPr wrap="none" rtlCol="0">
            <a:spAutoFit/>
          </a:bodyPr>
          <a:lstStyle/>
          <a:p>
            <a:r>
              <a:rPr lang="fr-FR" dirty="0"/>
              <a:t>Attribution d’un phénotype à des marqueurs biologiques permet un diagnostic </a:t>
            </a:r>
            <a:r>
              <a:rPr lang="fr-FR" dirty="0" err="1"/>
              <a:t>clinico</a:t>
            </a:r>
            <a:r>
              <a:rPr lang="fr-FR" dirty="0"/>
              <a:t>-biologique dès stade </a:t>
            </a:r>
            <a:r>
              <a:rPr lang="fr-FR" dirty="0" err="1"/>
              <a:t>prodromal</a:t>
            </a:r>
            <a:endParaRPr lang="fr-CH" dirty="0"/>
          </a:p>
        </p:txBody>
      </p:sp>
    </p:spTree>
    <p:extLst>
      <p:ext uri="{BB962C8B-B14F-4D97-AF65-F5344CB8AC3E}">
        <p14:creationId xmlns:p14="http://schemas.microsoft.com/office/powerpoint/2010/main" val="167411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H" dirty="0"/>
              <a:t>Diagnostic syndromique (« </a:t>
            </a:r>
            <a:r>
              <a:rPr lang="fr-CH" dirty="0" err="1"/>
              <a:t>phenoytpes</a:t>
            </a:r>
            <a:r>
              <a:rPr lang="fr-CH" dirty="0"/>
              <a:t> »)</a:t>
            </a:r>
          </a:p>
        </p:txBody>
      </p:sp>
      <p:graphicFrame>
        <p:nvGraphicFramePr>
          <p:cNvPr id="4" name="Espace réservé du contenu 3"/>
          <p:cNvGraphicFramePr>
            <a:graphicFrameLocks noGrp="1"/>
          </p:cNvGraphicFramePr>
          <p:nvPr>
            <p:ph idx="1"/>
          </p:nvPr>
        </p:nvGraphicFramePr>
        <p:xfrm>
          <a:off x="838200" y="1825625"/>
          <a:ext cx="10515600" cy="3205480"/>
        </p:xfrm>
        <a:graphic>
          <a:graphicData uri="http://schemas.openxmlformats.org/drawingml/2006/table">
            <a:tbl>
              <a:tblPr lastRow="1" bandRow="1">
                <a:tableStyleId>{00A15C55-8517-42AA-B614-E9B94910E393}</a:tableStyleId>
              </a:tblPr>
              <a:tblGrid>
                <a:gridCol w="3505200">
                  <a:extLst>
                    <a:ext uri="{9D8B030D-6E8A-4147-A177-3AD203B41FA5}">
                      <a16:colId xmlns:a16="http://schemas.microsoft.com/office/drawing/2014/main" val="2030057275"/>
                    </a:ext>
                  </a:extLst>
                </a:gridCol>
                <a:gridCol w="3505200">
                  <a:extLst>
                    <a:ext uri="{9D8B030D-6E8A-4147-A177-3AD203B41FA5}">
                      <a16:colId xmlns:a16="http://schemas.microsoft.com/office/drawing/2014/main" val="2147126589"/>
                    </a:ext>
                  </a:extLst>
                </a:gridCol>
                <a:gridCol w="3505200">
                  <a:extLst>
                    <a:ext uri="{9D8B030D-6E8A-4147-A177-3AD203B41FA5}">
                      <a16:colId xmlns:a16="http://schemas.microsoft.com/office/drawing/2014/main" val="2648050158"/>
                    </a:ext>
                  </a:extLst>
                </a:gridCol>
              </a:tblGrid>
              <a:tr h="370840">
                <a:tc>
                  <a:txBody>
                    <a:bodyPr/>
                    <a:lstStyle/>
                    <a:p>
                      <a:pPr lvl="0"/>
                      <a:r>
                        <a:rPr lang="fr-FR" dirty="0"/>
                        <a:t>Syndrome amnésique de type hippocampique</a:t>
                      </a:r>
                      <a:endParaRPr lang="fr-CH" dirty="0"/>
                    </a:p>
                  </a:txBody>
                  <a:tcPr>
                    <a:solidFill>
                      <a:schemeClr val="accent4">
                        <a:lumMod val="60000"/>
                        <a:lumOff val="40000"/>
                      </a:schemeClr>
                    </a:solidFill>
                  </a:tcPr>
                </a:tc>
                <a:tc>
                  <a:txBody>
                    <a:bodyPr/>
                    <a:lstStyle/>
                    <a:p>
                      <a:pPr lvl="0"/>
                      <a:r>
                        <a:rPr lang="fr-FR"/>
                        <a:t>Syndrome </a:t>
                      </a:r>
                      <a:r>
                        <a:rPr lang="fr-FR" err="1"/>
                        <a:t>dysexécutif</a:t>
                      </a:r>
                      <a:r>
                        <a:rPr lang="fr-FR"/>
                        <a:t> cognitif ou comportemental (« </a:t>
                      </a:r>
                      <a:r>
                        <a:rPr lang="fr-FR" err="1"/>
                        <a:t>behavioural</a:t>
                      </a:r>
                      <a:r>
                        <a:rPr lang="fr-FR"/>
                        <a:t> or </a:t>
                      </a:r>
                      <a:r>
                        <a:rPr lang="fr-FR" err="1"/>
                        <a:t>dysexecutive</a:t>
                      </a:r>
                      <a:r>
                        <a:rPr lang="fr-FR"/>
                        <a:t> variant »)</a:t>
                      </a:r>
                    </a:p>
                  </a:txBody>
                  <a:tcPr>
                    <a:solidFill>
                      <a:schemeClr val="accent5"/>
                    </a:solidFill>
                  </a:tcPr>
                </a:tc>
                <a:tc rowSpan="4">
                  <a:txBody>
                    <a:bodyPr/>
                    <a:lstStyle/>
                    <a:p>
                      <a:endParaRPr lang="fr-CH"/>
                    </a:p>
                  </a:txBody>
                  <a:tcPr>
                    <a:solidFill>
                      <a:schemeClr val="accent6">
                        <a:lumMod val="75000"/>
                      </a:schemeClr>
                    </a:solidFill>
                  </a:tcPr>
                </a:tc>
                <a:extLst>
                  <a:ext uri="{0D108BD9-81ED-4DB2-BD59-A6C34878D82A}">
                    <a16:rowId xmlns:a16="http://schemas.microsoft.com/office/drawing/2014/main" val="21450192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Aphasie primaire progressive </a:t>
                      </a:r>
                      <a:r>
                        <a:rPr lang="fr-FR" err="1"/>
                        <a:t>logopénique</a:t>
                      </a:r>
                      <a:r>
                        <a:rPr lang="fr-FR"/>
                        <a:t> (APP-L)</a:t>
                      </a:r>
                      <a:endParaRPr lang="fr-CH"/>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Syndrome cortico-basal</a:t>
                      </a:r>
                    </a:p>
                  </a:txBody>
                  <a:tcPr>
                    <a:solidFill>
                      <a:schemeClr val="accent5"/>
                    </a:solidFill>
                  </a:tcPr>
                </a:tc>
                <a:tc vMerge="1">
                  <a:txBody>
                    <a:bodyPr/>
                    <a:lstStyle/>
                    <a:p>
                      <a:endParaRPr lang="fr-CH"/>
                    </a:p>
                  </a:txBody>
                  <a:tcPr>
                    <a:solidFill>
                      <a:schemeClr val="accent6">
                        <a:lumMod val="75000"/>
                      </a:schemeClr>
                    </a:solidFill>
                  </a:tcPr>
                </a:tc>
                <a:extLst>
                  <a:ext uri="{0D108BD9-81ED-4DB2-BD59-A6C34878D82A}">
                    <a16:rowId xmlns:a16="http://schemas.microsoft.com/office/drawing/2014/main" val="3784371809"/>
                  </a:ext>
                </a:extLst>
              </a:tr>
              <a:tr h="37084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Atrophie corticale postérieure (ACP)</a:t>
                      </a:r>
                      <a:endParaRPr lang="fr-CH"/>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Aphasie primaire progressive non-fluente (APP-NF)</a:t>
                      </a:r>
                    </a:p>
                  </a:txBody>
                  <a:tcPr>
                    <a:solidFill>
                      <a:schemeClr val="accent5"/>
                    </a:solidFill>
                  </a:tcPr>
                </a:tc>
                <a:tc vMerge="1">
                  <a:txBody>
                    <a:bodyPr/>
                    <a:lstStyle/>
                    <a:p>
                      <a:endParaRPr lang="fr-CH"/>
                    </a:p>
                  </a:txBody>
                  <a:tcPr>
                    <a:solidFill>
                      <a:schemeClr val="accent6">
                        <a:lumMod val="75000"/>
                      </a:schemeClr>
                    </a:solidFill>
                  </a:tcPr>
                </a:tc>
                <a:extLst>
                  <a:ext uri="{0D108BD9-81ED-4DB2-BD59-A6C34878D82A}">
                    <a16:rowId xmlns:a16="http://schemas.microsoft.com/office/drawing/2014/main" val="2549862706"/>
                  </a:ext>
                </a:extLst>
              </a:tr>
              <a:tr h="370840">
                <a:tc vMerge="1">
                  <a:txBody>
                    <a:bodyPr/>
                    <a:lstStyle/>
                    <a:p>
                      <a:endParaRPr lang="fr-CH"/>
                    </a:p>
                  </a:txBody>
                  <a:tcPr>
                    <a:solidFill>
                      <a:schemeClr val="accent4">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Aphasie primaire progressive sémantique (APP-S)</a:t>
                      </a:r>
                    </a:p>
                  </a:txBody>
                  <a:tcPr>
                    <a:solidFill>
                      <a:schemeClr val="accent5"/>
                    </a:solidFill>
                  </a:tcPr>
                </a:tc>
                <a:tc vMerge="1">
                  <a:txBody>
                    <a:bodyPr/>
                    <a:lstStyle/>
                    <a:p>
                      <a:endParaRPr lang="fr-CH"/>
                    </a:p>
                  </a:txBody>
                  <a:tcPr>
                    <a:solidFill>
                      <a:schemeClr val="accent6">
                        <a:lumMod val="75000"/>
                      </a:schemeClr>
                    </a:solidFill>
                  </a:tcPr>
                </a:tc>
                <a:extLst>
                  <a:ext uri="{0D108BD9-81ED-4DB2-BD59-A6C34878D82A}">
                    <a16:rowId xmlns:a16="http://schemas.microsoft.com/office/drawing/2014/main" val="2418332541"/>
                  </a:ext>
                </a:extLst>
              </a:tr>
              <a:tr h="370840">
                <a:tc>
                  <a:txBody>
                    <a:bodyPr/>
                    <a:lstStyle/>
                    <a:p>
                      <a:r>
                        <a:rPr lang="fr-CH" dirty="0"/>
                        <a:t>Typique («</a:t>
                      </a:r>
                      <a:r>
                        <a:rPr lang="fr-CH" dirty="0" err="1"/>
                        <a:t>common</a:t>
                      </a:r>
                      <a:r>
                        <a:rPr lang="fr-CH" dirty="0"/>
                        <a:t>»)</a:t>
                      </a:r>
                    </a:p>
                  </a:txBody>
                  <a:tcPr>
                    <a:solidFill>
                      <a:schemeClr val="accent4">
                        <a:lumMod val="60000"/>
                        <a:lumOff val="40000"/>
                      </a:schemeClr>
                    </a:solidFill>
                  </a:tcPr>
                </a:tc>
                <a:tc>
                  <a:txBody>
                    <a:bodyPr/>
                    <a:lstStyle/>
                    <a:p>
                      <a:r>
                        <a:rPr lang="fr-CH"/>
                        <a:t>Atypique («</a:t>
                      </a:r>
                      <a:r>
                        <a:rPr lang="fr-CH" err="1"/>
                        <a:t>uncommon</a:t>
                      </a:r>
                      <a:r>
                        <a:rPr lang="fr-CH"/>
                        <a:t>»)</a:t>
                      </a:r>
                    </a:p>
                  </a:txBody>
                  <a:tcPr>
                    <a:solidFill>
                      <a:schemeClr val="accent5"/>
                    </a:solidFill>
                  </a:tcPr>
                </a:tc>
                <a:tc>
                  <a:txBody>
                    <a:bodyPr/>
                    <a:lstStyle/>
                    <a:p>
                      <a:r>
                        <a:rPr lang="fr-CH" dirty="0"/>
                        <a:t>Autres phénotypes</a:t>
                      </a:r>
                    </a:p>
                  </a:txBody>
                  <a:tcPr>
                    <a:solidFill>
                      <a:schemeClr val="accent6">
                        <a:lumMod val="75000"/>
                      </a:schemeClr>
                    </a:solidFill>
                  </a:tcPr>
                </a:tc>
                <a:extLst>
                  <a:ext uri="{0D108BD9-81ED-4DB2-BD59-A6C34878D82A}">
                    <a16:rowId xmlns:a16="http://schemas.microsoft.com/office/drawing/2014/main" val="1683740051"/>
                  </a:ext>
                </a:extLst>
              </a:tr>
            </a:tbl>
          </a:graphicData>
        </a:graphic>
      </p:graphicFrame>
      <p:sp>
        <p:nvSpPr>
          <p:cNvPr id="3" name="CasellaDiTesto 2">
            <a:extLst>
              <a:ext uri="{FF2B5EF4-FFF2-40B4-BE49-F238E27FC236}">
                <a16:creationId xmlns:a16="http://schemas.microsoft.com/office/drawing/2014/main" id="{F3ED1AFC-DF79-8168-1236-4FDEB4C05F23}"/>
              </a:ext>
            </a:extLst>
          </p:cNvPr>
          <p:cNvSpPr txBox="1"/>
          <p:nvPr/>
        </p:nvSpPr>
        <p:spPr>
          <a:xfrm>
            <a:off x="10694411" y="6488668"/>
            <a:ext cx="1497589" cy="369332"/>
          </a:xfrm>
          <a:prstGeom prst="rect">
            <a:avLst/>
          </a:prstGeom>
          <a:noFill/>
        </p:spPr>
        <p:txBody>
          <a:bodyPr wrap="none" rtlCol="0">
            <a:spAutoFit/>
          </a:bodyPr>
          <a:lstStyle/>
          <a:p>
            <a:pPr algn="r"/>
            <a:r>
              <a:rPr lang="fr-FR"/>
              <a:t>Dubois, 2021</a:t>
            </a:r>
            <a:endParaRPr lang="fr-CH"/>
          </a:p>
        </p:txBody>
      </p:sp>
      <p:sp>
        <p:nvSpPr>
          <p:cNvPr id="5" name="Rectangle : coins arrondis 4">
            <a:extLst>
              <a:ext uri="{FF2B5EF4-FFF2-40B4-BE49-F238E27FC236}">
                <a16:creationId xmlns:a16="http://schemas.microsoft.com/office/drawing/2014/main" id="{039BD9FC-FF65-BB8C-5FDB-DD5B4E74C2A9}"/>
              </a:ext>
            </a:extLst>
          </p:cNvPr>
          <p:cNvSpPr/>
          <p:nvPr/>
        </p:nvSpPr>
        <p:spPr>
          <a:xfrm>
            <a:off x="4206240" y="1564640"/>
            <a:ext cx="7233920" cy="3799840"/>
          </a:xfrm>
          <a:prstGeom prst="roundRect">
            <a:avLst/>
          </a:prstGeom>
          <a:solidFill>
            <a:schemeClr val="bg2">
              <a:alpha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ZoneTexte 5">
            <a:extLst>
              <a:ext uri="{FF2B5EF4-FFF2-40B4-BE49-F238E27FC236}">
                <a16:creationId xmlns:a16="http://schemas.microsoft.com/office/drawing/2014/main" id="{9F682AED-5248-82ED-D61D-C5D5C7B3E52C}"/>
              </a:ext>
            </a:extLst>
          </p:cNvPr>
          <p:cNvSpPr txBox="1"/>
          <p:nvPr/>
        </p:nvSpPr>
        <p:spPr>
          <a:xfrm>
            <a:off x="2847771" y="5903893"/>
            <a:ext cx="6496458" cy="769441"/>
          </a:xfrm>
          <a:prstGeom prst="rect">
            <a:avLst/>
          </a:prstGeom>
          <a:solidFill>
            <a:srgbClr val="FFFF00"/>
          </a:solidFill>
          <a:effectLst/>
        </p:spPr>
        <p:style>
          <a:lnRef idx="2">
            <a:schemeClr val="dk1"/>
          </a:lnRef>
          <a:fillRef idx="1">
            <a:schemeClr val="lt1"/>
          </a:fillRef>
          <a:effectRef idx="0">
            <a:schemeClr val="dk1"/>
          </a:effectRef>
          <a:fontRef idx="minor">
            <a:schemeClr val="dk1"/>
          </a:fontRef>
        </p:style>
        <p:txBody>
          <a:bodyPr wrap="none" rtlCol="0">
            <a:spAutoFit/>
          </a:bodyPr>
          <a:lstStyle/>
          <a:p>
            <a:r>
              <a:rPr lang="en-GB" sz="4400" dirty="0" err="1"/>
              <a:t>Bilan</a:t>
            </a:r>
            <a:r>
              <a:rPr lang="en-GB" sz="4400" dirty="0"/>
              <a:t> </a:t>
            </a:r>
            <a:r>
              <a:rPr lang="en-GB" sz="4400" dirty="0" err="1"/>
              <a:t>neuropsychologique</a:t>
            </a:r>
            <a:endParaRPr lang="en-GB" sz="4400" dirty="0"/>
          </a:p>
        </p:txBody>
      </p:sp>
      <p:cxnSp>
        <p:nvCxnSpPr>
          <p:cNvPr id="12" name="Connecteur droit avec flèche 11">
            <a:extLst>
              <a:ext uri="{FF2B5EF4-FFF2-40B4-BE49-F238E27FC236}">
                <a16:creationId xmlns:a16="http://schemas.microsoft.com/office/drawing/2014/main" id="{7B74F264-4F32-8B73-0EEA-3FDA6ABD1285}"/>
              </a:ext>
            </a:extLst>
          </p:cNvPr>
          <p:cNvCxnSpPr>
            <a:stCxn id="6" idx="0"/>
          </p:cNvCxnSpPr>
          <p:nvPr/>
        </p:nvCxnSpPr>
        <p:spPr>
          <a:xfrm flipV="1">
            <a:off x="6096000" y="5031105"/>
            <a:ext cx="0" cy="87278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3" name="Connecteur droit avec flèche 12">
            <a:extLst>
              <a:ext uri="{FF2B5EF4-FFF2-40B4-BE49-F238E27FC236}">
                <a16:creationId xmlns:a16="http://schemas.microsoft.com/office/drawing/2014/main" id="{1A3E70BB-8B0C-6E19-3534-29752058D430}"/>
              </a:ext>
            </a:extLst>
          </p:cNvPr>
          <p:cNvCxnSpPr>
            <a:cxnSpLocks/>
            <a:stCxn id="6" idx="0"/>
          </p:cNvCxnSpPr>
          <p:nvPr/>
        </p:nvCxnSpPr>
        <p:spPr>
          <a:xfrm flipV="1">
            <a:off x="6096000" y="5055631"/>
            <a:ext cx="3248229" cy="8482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necteur droit avec flèche 15">
            <a:extLst>
              <a:ext uri="{FF2B5EF4-FFF2-40B4-BE49-F238E27FC236}">
                <a16:creationId xmlns:a16="http://schemas.microsoft.com/office/drawing/2014/main" id="{1F1C6BD1-ECA0-BC19-C0A9-327C0E8480BE}"/>
              </a:ext>
            </a:extLst>
          </p:cNvPr>
          <p:cNvCxnSpPr>
            <a:cxnSpLocks/>
            <a:stCxn id="6" idx="0"/>
          </p:cNvCxnSpPr>
          <p:nvPr/>
        </p:nvCxnSpPr>
        <p:spPr>
          <a:xfrm flipH="1" flipV="1">
            <a:off x="2336800" y="5055631"/>
            <a:ext cx="3759200" cy="84826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1451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4BEF20-5B51-1336-971C-76601FACD0AF}"/>
              </a:ext>
            </a:extLst>
          </p:cNvPr>
          <p:cNvSpPr>
            <a:spLocks noGrp="1"/>
          </p:cNvSpPr>
          <p:nvPr>
            <p:ph type="title"/>
          </p:nvPr>
        </p:nvSpPr>
        <p:spPr/>
        <p:txBody>
          <a:bodyPr/>
          <a:lstStyle/>
          <a:p>
            <a:r>
              <a:rPr lang="fr-FR" dirty="0"/>
              <a:t>Diagnostic de la maladie d’Alzheimer</a:t>
            </a:r>
            <a:endParaRPr lang="fr-CH" dirty="0"/>
          </a:p>
        </p:txBody>
      </p:sp>
      <p:pic>
        <p:nvPicPr>
          <p:cNvPr id="4" name="Image 3" descr="Une image contenant texte, capture d’écran, Police, conception&#10;&#10;Le contenu généré par l’IA peut être incorrect.">
            <a:extLst>
              <a:ext uri="{FF2B5EF4-FFF2-40B4-BE49-F238E27FC236}">
                <a16:creationId xmlns:a16="http://schemas.microsoft.com/office/drawing/2014/main" id="{54A98B1D-4A19-88E9-B72B-FBD9099D5B5C}"/>
              </a:ext>
            </a:extLst>
          </p:cNvPr>
          <p:cNvPicPr>
            <a:picLocks noChangeAspect="1"/>
          </p:cNvPicPr>
          <p:nvPr/>
        </p:nvPicPr>
        <p:blipFill>
          <a:blip r:embed="rId2"/>
          <a:stretch>
            <a:fillRect/>
          </a:stretch>
        </p:blipFill>
        <p:spPr>
          <a:xfrm>
            <a:off x="0" y="2165620"/>
            <a:ext cx="12192000" cy="2526759"/>
          </a:xfrm>
          <a:prstGeom prst="rect">
            <a:avLst/>
          </a:prstGeom>
        </p:spPr>
      </p:pic>
      <p:sp>
        <p:nvSpPr>
          <p:cNvPr id="5" name="CasellaDiTesto 7">
            <a:extLst>
              <a:ext uri="{FF2B5EF4-FFF2-40B4-BE49-F238E27FC236}">
                <a16:creationId xmlns:a16="http://schemas.microsoft.com/office/drawing/2014/main" id="{6822803D-BF2B-AE44-064B-AAB39383D8D4}"/>
              </a:ext>
            </a:extLst>
          </p:cNvPr>
          <p:cNvSpPr txBox="1"/>
          <p:nvPr/>
        </p:nvSpPr>
        <p:spPr>
          <a:xfrm>
            <a:off x="8566456" y="6488668"/>
            <a:ext cx="3625544" cy="369332"/>
          </a:xfrm>
          <a:prstGeom prst="rect">
            <a:avLst/>
          </a:prstGeom>
          <a:noFill/>
        </p:spPr>
        <p:txBody>
          <a:bodyPr wrap="none" rtlCol="0">
            <a:spAutoFit/>
          </a:bodyPr>
          <a:lstStyle/>
          <a:p>
            <a:pPr algn="r"/>
            <a:r>
              <a:rPr lang="fr-FR" err="1"/>
              <a:t>adapted</a:t>
            </a:r>
            <a:r>
              <a:rPr lang="fr-FR"/>
              <a:t> </a:t>
            </a:r>
            <a:r>
              <a:rPr lang="fr-FR" err="1"/>
              <a:t>from</a:t>
            </a:r>
            <a:r>
              <a:rPr lang="fr-FR"/>
              <a:t> </a:t>
            </a:r>
            <a:r>
              <a:rPr lang="fr-FR" err="1"/>
              <a:t>Ossenkoppele</a:t>
            </a:r>
            <a:r>
              <a:rPr lang="fr-FR"/>
              <a:t>, 2022</a:t>
            </a:r>
            <a:endParaRPr lang="fr-CH"/>
          </a:p>
        </p:txBody>
      </p:sp>
      <p:sp>
        <p:nvSpPr>
          <p:cNvPr id="6" name="Parentesi graffa chiusa 5">
            <a:extLst>
              <a:ext uri="{FF2B5EF4-FFF2-40B4-BE49-F238E27FC236}">
                <a16:creationId xmlns:a16="http://schemas.microsoft.com/office/drawing/2014/main" id="{0ACEBDCD-2654-A8D4-40DF-2EFC0D2CDD72}"/>
              </a:ext>
            </a:extLst>
          </p:cNvPr>
          <p:cNvSpPr/>
          <p:nvPr/>
        </p:nvSpPr>
        <p:spPr>
          <a:xfrm rot="5400000">
            <a:off x="3755570" y="1561011"/>
            <a:ext cx="476794" cy="6616338"/>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7" name="Parentesi graffa chiusa 6">
            <a:extLst>
              <a:ext uri="{FF2B5EF4-FFF2-40B4-BE49-F238E27FC236}">
                <a16:creationId xmlns:a16="http://schemas.microsoft.com/office/drawing/2014/main" id="{BCBB091F-1945-9B5C-FB11-E32AE4BEB3D2}"/>
              </a:ext>
            </a:extLst>
          </p:cNvPr>
          <p:cNvSpPr/>
          <p:nvPr/>
        </p:nvSpPr>
        <p:spPr>
          <a:xfrm rot="5400000">
            <a:off x="9474006" y="2572876"/>
            <a:ext cx="476794" cy="45926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H"/>
          </a:p>
        </p:txBody>
      </p:sp>
      <p:sp>
        <p:nvSpPr>
          <p:cNvPr id="8" name="CasellaDiTesto 7">
            <a:extLst>
              <a:ext uri="{FF2B5EF4-FFF2-40B4-BE49-F238E27FC236}">
                <a16:creationId xmlns:a16="http://schemas.microsoft.com/office/drawing/2014/main" id="{F27FC704-2FF5-778F-E0A5-8A97A15EE0F9}"/>
              </a:ext>
            </a:extLst>
          </p:cNvPr>
          <p:cNvSpPr txBox="1"/>
          <p:nvPr/>
        </p:nvSpPr>
        <p:spPr>
          <a:xfrm>
            <a:off x="3305317" y="5167311"/>
            <a:ext cx="1377300" cy="369332"/>
          </a:xfrm>
          <a:prstGeom prst="rect">
            <a:avLst/>
          </a:prstGeom>
          <a:noFill/>
        </p:spPr>
        <p:txBody>
          <a:bodyPr wrap="none" rtlCol="0">
            <a:spAutoFit/>
          </a:bodyPr>
          <a:lstStyle/>
          <a:p>
            <a:r>
              <a:rPr lang="fr-FR" dirty="0"/>
              <a:t>BNP normal</a:t>
            </a:r>
            <a:endParaRPr lang="fr-CH" dirty="0"/>
          </a:p>
        </p:txBody>
      </p:sp>
      <p:sp>
        <p:nvSpPr>
          <p:cNvPr id="9" name="CasellaDiTesto 8">
            <a:extLst>
              <a:ext uri="{FF2B5EF4-FFF2-40B4-BE49-F238E27FC236}">
                <a16:creationId xmlns:a16="http://schemas.microsoft.com/office/drawing/2014/main" id="{09836658-4AF4-2E40-1D9A-C7657A764CC4}"/>
              </a:ext>
            </a:extLst>
          </p:cNvPr>
          <p:cNvSpPr txBox="1"/>
          <p:nvPr/>
        </p:nvSpPr>
        <p:spPr>
          <a:xfrm>
            <a:off x="8722612" y="5167311"/>
            <a:ext cx="1979581" cy="369332"/>
          </a:xfrm>
          <a:prstGeom prst="rect">
            <a:avLst/>
          </a:prstGeom>
          <a:noFill/>
        </p:spPr>
        <p:txBody>
          <a:bodyPr wrap="none" rtlCol="0">
            <a:spAutoFit/>
          </a:bodyPr>
          <a:lstStyle/>
          <a:p>
            <a:r>
              <a:rPr lang="fr-FR" dirty="0"/>
              <a:t>BNP pathologique</a:t>
            </a:r>
            <a:endParaRPr lang="fr-CH" dirty="0"/>
          </a:p>
        </p:txBody>
      </p:sp>
      <p:sp>
        <p:nvSpPr>
          <p:cNvPr id="3" name="Rectangle : coins arrondis 2">
            <a:extLst>
              <a:ext uri="{FF2B5EF4-FFF2-40B4-BE49-F238E27FC236}">
                <a16:creationId xmlns:a16="http://schemas.microsoft.com/office/drawing/2014/main" id="{FB031C67-40A6-EFC9-2F9A-8A1184BB3D4F}"/>
              </a:ext>
            </a:extLst>
          </p:cNvPr>
          <p:cNvSpPr/>
          <p:nvPr/>
        </p:nvSpPr>
        <p:spPr>
          <a:xfrm>
            <a:off x="68216" y="1818640"/>
            <a:ext cx="7233920" cy="3799840"/>
          </a:xfrm>
          <a:prstGeom prst="roundRect">
            <a:avLst/>
          </a:prstGeom>
          <a:solidFill>
            <a:schemeClr val="bg2">
              <a:alpha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780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2854</Words>
  <Application>Microsoft Office PowerPoint</Application>
  <PresentationFormat>Grand écran</PresentationFormat>
  <Paragraphs>514</Paragraphs>
  <Slides>51</Slides>
  <Notes>28</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51</vt:i4>
      </vt:variant>
    </vt:vector>
  </HeadingPairs>
  <TitlesOfParts>
    <vt:vector size="62" baseType="lpstr">
      <vt:lpstr>Aptos</vt:lpstr>
      <vt:lpstr>Aptos Display</vt:lpstr>
      <vt:lpstr>Arial</vt:lpstr>
      <vt:lpstr>Arial Rounded MT Bold</vt:lpstr>
      <vt:lpstr>Calibri</vt:lpstr>
      <vt:lpstr>Courier New</vt:lpstr>
      <vt:lpstr>Fira Sans Extra Condensed Medium</vt:lpstr>
      <vt:lpstr>Symbol</vt:lpstr>
      <vt:lpstr>Times New Roman</vt:lpstr>
      <vt:lpstr>Wingdings</vt:lpstr>
      <vt:lpstr>Tema di Office</vt:lpstr>
      <vt:lpstr>Le traitement de la maladie d’Alzheimer : le rôle du médecin généraliste</vt:lpstr>
      <vt:lpstr>2025, « la grande partenza »</vt:lpstr>
      <vt:lpstr>Actualités</vt:lpstr>
      <vt:lpstr>Présentation PowerPoint</vt:lpstr>
      <vt:lpstr>Plan</vt:lpstr>
      <vt:lpstr>Diagnostic de la maladie d’Alzheimer</vt:lpstr>
      <vt:lpstr>Diagnostic de la maladie d’Alzheimer</vt:lpstr>
      <vt:lpstr>Diagnostic syndromique (« phenoytpes »)</vt:lpstr>
      <vt:lpstr>Diagnostic de la maladie d’Alzheimer</vt:lpstr>
      <vt:lpstr>Diagnostic de la maladie d’Alzheimer</vt:lpstr>
      <vt:lpstr>Diagnostic de la maladie d’Alzheimer</vt:lpstr>
      <vt:lpstr>Traitements symptomatiques - procognitifs</vt:lpstr>
      <vt:lpstr>Anticholinestérasiques (IAChE)</vt:lpstr>
      <vt:lpstr>IAChE - stades modérés à sévères</vt:lpstr>
      <vt:lpstr>IAChE – ttt SPCD (méta-analyse)</vt:lpstr>
      <vt:lpstr>IAChE – Autres oucomes</vt:lpstr>
      <vt:lpstr>Mémantine</vt:lpstr>
      <vt:lpstr>Traitements symptomatiques</vt:lpstr>
      <vt:lpstr>CareMENS; un programme intercantonal</vt:lpstr>
      <vt:lpstr>CareMENS: pour qui ?</vt:lpstr>
      <vt:lpstr>CareMENS</vt:lpstr>
      <vt:lpstr>CareMENS: résultats</vt:lpstr>
      <vt:lpstr>Traitements neuro-protecteurs (disease-modifying therapies, DMT)</vt:lpstr>
      <vt:lpstr>Immunothérapies anti-amyloïdes (IAA)</vt:lpstr>
      <vt:lpstr>Immunothérapies anti-amyloïdes (IAA)</vt:lpstr>
      <vt:lpstr>IAA – effets biologiques</vt:lpstr>
      <vt:lpstr>IAA – principaux résultats</vt:lpstr>
      <vt:lpstr>IAA – principaux résultats</vt:lpstr>
      <vt:lpstr>IAA – “Time is brain” – “Time saved”</vt:lpstr>
      <vt:lpstr>IAA – effets à long terme</vt:lpstr>
      <vt:lpstr>IAA – administration(s)</vt:lpstr>
      <vt:lpstr>IAA – effets indésirables</vt:lpstr>
      <vt:lpstr>Amyloid-related imaging abnormalities (ARIA)</vt:lpstr>
      <vt:lpstr>Amyloid-related imaging abnormalities (ARIA)</vt:lpstr>
      <vt:lpstr>IAA – effets indésirables</vt:lpstr>
      <vt:lpstr>ARIA</vt:lpstr>
      <vt:lpstr>Rapport bénéfice - risque</vt:lpstr>
      <vt:lpstr>IAA – patients éligibles</vt:lpstr>
      <vt:lpstr>IAA – patients éligibles - autres phénotypes « communs »</vt:lpstr>
      <vt:lpstr>“Fast track”</vt:lpstr>
      <vt:lpstr>“Fast track”</vt:lpstr>
      <vt:lpstr>Présentation PowerPoint</vt:lpstr>
      <vt:lpstr>Prévention de la maladie d’Alzheimer</vt:lpstr>
      <vt:lpstr>Prévention de la maladie d’Alzheimer</vt:lpstr>
      <vt:lpstr>Références</vt:lpstr>
      <vt:lpstr>Pour qui veut en savoir plus</vt:lpstr>
      <vt:lpstr>“Fast track”</vt:lpstr>
      <vt:lpstr>Diagnostic de maladie d’Alzheimer</vt:lpstr>
      <vt:lpstr>Diagnostic de la maladie d’Alzheimer</vt:lpstr>
      <vt:lpstr>P-tau 217 plasmatique</vt:lpstr>
      <vt:lpstr>Réseau de Centre Mémoire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Paolo Salvioni</dc:creator>
  <cp:lastModifiedBy>Salvioni Paolo</cp:lastModifiedBy>
  <cp:revision>1</cp:revision>
  <dcterms:created xsi:type="dcterms:W3CDTF">2025-04-30T06:06:38Z</dcterms:created>
  <dcterms:modified xsi:type="dcterms:W3CDTF">2025-05-09T12:30:26Z</dcterms:modified>
</cp:coreProperties>
</file>